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72" r:id="rId3"/>
  </p:sldMasterIdLst>
  <p:notesMasterIdLst>
    <p:notesMasterId r:id="rId12"/>
  </p:notesMasterIdLst>
  <p:sldIdLst>
    <p:sldId id="347" r:id="rId4"/>
    <p:sldId id="354" r:id="rId5"/>
    <p:sldId id="351" r:id="rId6"/>
    <p:sldId id="348" r:id="rId7"/>
    <p:sldId id="349" r:id="rId8"/>
    <p:sldId id="350" r:id="rId9"/>
    <p:sldId id="352" r:id="rId10"/>
    <p:sldId id="353" r:id="rId1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EA"/>
    <a:srgbClr val="FFC000"/>
    <a:srgbClr val="00B0F0"/>
    <a:srgbClr val="FF0000"/>
    <a:srgbClr val="00B4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 varScale="1">
        <p:scale>
          <a:sx n="68" d="100"/>
          <a:sy n="68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6EA6E38-82B1-47BB-A812-313B295FEFF2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844"/>
      </p:ext>
    </p:extLst>
  </p:cSld>
  <p:clrMapOvr>
    <a:masterClrMapping/>
  </p:clrMapOvr>
  <p:transition>
    <p:wheel spokes="3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53179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05701"/>
      </p:ext>
    </p:extLst>
  </p:cSld>
  <p:clrMapOvr>
    <a:masterClrMapping/>
  </p:clrMapOvr>
  <p:transition>
    <p:wheel spokes="3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481034"/>
      </p:ext>
    </p:extLst>
  </p:cSld>
  <p:clrMapOvr>
    <a:masterClrMapping/>
  </p:clrMapOvr>
  <p:transition>
    <p:wheel spokes="3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91523"/>
      </p:ext>
    </p:extLst>
  </p:cSld>
  <p:clrMapOvr>
    <a:masterClrMapping/>
  </p:clrMapOvr>
  <p:transition>
    <p:wheel spokes="3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153333"/>
      </p:ext>
    </p:extLst>
  </p:cSld>
  <p:clrMapOvr>
    <a:masterClrMapping/>
  </p:clrMapOvr>
  <p:transition>
    <p:wheel spokes="3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257498"/>
      </p:ext>
    </p:extLst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638212"/>
      </p:ext>
    </p:extLst>
  </p:cSld>
  <p:clrMapOvr>
    <a:masterClrMapping/>
  </p:clrMapOvr>
  <p:transition>
    <p:wheel spokes="3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2628530"/>
      </p:ext>
    </p:extLst>
  </p:cSld>
  <p:clrMapOvr>
    <a:masterClrMapping/>
  </p:clrMapOvr>
  <p:transition>
    <p:wheel spokes="3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377474"/>
      </p:ext>
    </p:extLst>
  </p:cSld>
  <p:clrMapOvr>
    <a:masterClrMapping/>
  </p:clrMapOvr>
  <p:transition>
    <p:wheel spokes="3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613568"/>
      </p:ext>
    </p:extLst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45F7-77F9-4401-AA0E-BF14C26D890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381000" y="304800"/>
            <a:ext cx="7086600" cy="17526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5000" dirty="0" smtClean="0">
                <a:solidFill>
                  <a:schemeClr val="bg1"/>
                </a:solidFill>
              </a:rPr>
              <a:t>BEZPIECZNE KORZYSTANIE Z INTERNETU </a:t>
            </a:r>
            <a:r>
              <a:rPr lang="pl-PL" sz="5000" dirty="0" smtClean="0">
                <a:solidFill>
                  <a:schemeClr val="bg1"/>
                </a:solidFill>
                <a:sym typeface="Wingdings" pitchFamily="2" charset="2"/>
              </a:rPr>
              <a:t> 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381000" y="1112361"/>
            <a:ext cx="2659380" cy="564039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99562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CHROŃ SWOJE DANE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Nie udostępniaj żadnych danych osobom, które Cię o to poproszą. Informuj rodziców  o każdej takiej wiadomości!</a:t>
            </a:r>
          </a:p>
          <a:p>
            <a:pPr algn="just">
              <a:lnSpc>
                <a:spcPct val="160000"/>
              </a:lnSpc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굴림" pitchFamily="34" charset="-127"/>
            </a:endParaRPr>
          </a:p>
          <a:p>
            <a:pPr algn="just">
              <a:lnSpc>
                <a:spcPct val="160000"/>
              </a:lnSpc>
              <a:buNone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Chroń przede wszystkim:</a:t>
            </a:r>
          </a:p>
          <a:p>
            <a:pPr algn="just">
              <a:lnSpc>
                <a:spcPct val="160000"/>
              </a:lnSpc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 Imię i nazwisko</a:t>
            </a:r>
          </a:p>
          <a:p>
            <a:pPr algn="just">
              <a:lnSpc>
                <a:spcPct val="160000"/>
              </a:lnSpc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 Adres zamieszkania</a:t>
            </a:r>
          </a:p>
          <a:p>
            <a:pPr algn="just">
              <a:lnSpc>
                <a:spcPct val="160000"/>
              </a:lnSpc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 Numer PESEL</a:t>
            </a:r>
          </a:p>
          <a:p>
            <a:pPr algn="just">
              <a:lnSpc>
                <a:spcPct val="160000"/>
              </a:lnSpc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 Numer telefonu </a:t>
            </a:r>
          </a:p>
          <a:p>
            <a:pPr algn="just">
              <a:lnSpc>
                <a:spcPct val="160000"/>
              </a:lnSpc>
            </a:pPr>
            <a:endParaRPr lang="pl-PL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굴림" pitchFamily="34" charset="-127"/>
            </a:endParaRPr>
          </a:p>
          <a:p>
            <a:pPr algn="just">
              <a:lnSpc>
                <a:spcPct val="160000"/>
              </a:lnSpc>
              <a:buNone/>
            </a:pP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Nie wysyłaj zdjęć ani </a:t>
            </a:r>
            <a:r>
              <a:rPr lang="pl-P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skanów</a:t>
            </a:r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굴림" pitchFamily="34" charset="-127"/>
              </a:rPr>
              <a:t> żadnych dokumentów!</a:t>
            </a:r>
          </a:p>
          <a:p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PUBLIKOWANIE W INTERNECIE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/>
            <a:r>
              <a:rPr lang="pl-PL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Nie </a:t>
            </a:r>
            <a:r>
              <a:rPr lang="pl-PL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udostepniaj</a:t>
            </a:r>
            <a:r>
              <a:rPr lang="pl-PL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zdjęć i filmów, </a:t>
            </a:r>
            <a:r>
              <a:rPr lang="pl-PL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ktore</a:t>
            </a:r>
            <a:r>
              <a:rPr lang="pl-PL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moga</a:t>
            </a:r>
            <a:r>
              <a:rPr lang="pl-PL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zaszkodzić Tobie bądź innej osobie. Dziś może się to wydawać dobrą zabawą, a w przyszłości może przynieść poważne konsekwencje.</a:t>
            </a:r>
          </a:p>
          <a:p>
            <a:pPr marL="285750" indent="-285750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Jeśli chcesz się pokazać w </a:t>
            </a:r>
            <a:r>
              <a:rPr 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internecie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to zdjęcia i filmy udostępniaj tylko znajomym! Nie udostępniaj publicznie żadnych materiałów.</a:t>
            </a:r>
          </a:p>
          <a:p>
            <a:pPr marL="285750" indent="-285750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 wysyłaj zdjęć i filmów osobom nieznajomym – takie osoby mogą Cię o to prosić przez różne portale </a:t>
            </a:r>
            <a:r>
              <a:rPr 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społecznościowe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 e-mail.</a:t>
            </a:r>
          </a:p>
          <a:p>
            <a:pPr marL="285750" indent="-285750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Niepokojące sygnały w </a:t>
            </a:r>
            <a:r>
              <a:rPr 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internecie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zgłaszaj natychmiast rodzicom lub zgłoś problem do pedagoga szkolnego!</a:t>
            </a:r>
          </a:p>
          <a:p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PODEJRZANE WIADOMOŚCI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Nie otwieraj wiadomości od osób nieznanych!</a:t>
            </a:r>
          </a:p>
          <a:p>
            <a:r>
              <a:rPr lang="pl-PL" dirty="0" smtClean="0"/>
              <a:t>Nie otwieraj żadnych załączników!</a:t>
            </a:r>
          </a:p>
          <a:p>
            <a:r>
              <a:rPr lang="pl-PL" dirty="0" smtClean="0"/>
              <a:t>Nie klikaj na linki, które wydają Ci się podejrzane lub pochodzą z niewiadomego źródła!</a:t>
            </a:r>
          </a:p>
          <a:p>
            <a:r>
              <a:rPr lang="pl-PL" dirty="0" smtClean="0"/>
              <a:t>Nie odpowiadaj na żadne podejrzane wiadomości!</a:t>
            </a:r>
          </a:p>
          <a:p>
            <a:r>
              <a:rPr lang="pl-PL" dirty="0" smtClean="0"/>
              <a:t>O niepokojących sytuacjach informuj rodziców!</a:t>
            </a:r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NIE KRADNIJ CUDZEJ WŁASNOŚCI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PAMIĘTAJ!</a:t>
            </a:r>
          </a:p>
          <a:p>
            <a:r>
              <a:rPr lang="pl-PL" dirty="0" smtClean="0"/>
              <a:t>Kopiowanie cudzych zadań i wypracowań jest nielegalne.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Nie podpisuj się pod czyimiś pracami lub wypowiedziami!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Nie przepisuj bezmyślnie zadań z </a:t>
            </a:r>
            <a:r>
              <a:rPr lang="pl-PL" dirty="0" err="1" smtClean="0"/>
              <a:t>internetu</a:t>
            </a:r>
            <a:r>
              <a:rPr lang="pl-PL" dirty="0" smtClean="0"/>
              <a:t> – mogą być z błędami lub Twój kolega może wpaść na ten sam pomysł – nauczyciele mają możliwość sprawdzenia treści zamieszczanych w </a:t>
            </a:r>
            <a:r>
              <a:rPr lang="pl-PL" dirty="0" err="1" smtClean="0"/>
              <a:t>internecie</a:t>
            </a:r>
            <a:r>
              <a:rPr lang="pl-PL" dirty="0" smtClean="0"/>
              <a:t>!</a:t>
            </a:r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NAJWIĘKSZE ZAGROŻENIA INTERNETU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WIRUSY KOMPUTEROWE – wchodząc na niesprawdzone źródła lub ściągając niebezpieczne pliki narażasz swój komputer oraz swoje dane.</a:t>
            </a:r>
          </a:p>
          <a:p>
            <a:r>
              <a:rPr lang="pl-PL" dirty="0" smtClean="0"/>
              <a:t>NARUSZANIE PRYWATNOŚCI, STALKING – treści umieszczane przez nas w sieci mogą wykorzystać </a:t>
            </a:r>
            <a:r>
              <a:rPr lang="pl-PL" dirty="0" err="1" smtClean="0"/>
              <a:t>cyberprzestępcy</a:t>
            </a:r>
            <a:r>
              <a:rPr lang="pl-PL" dirty="0" smtClean="0"/>
              <a:t> lub </a:t>
            </a:r>
            <a:r>
              <a:rPr lang="pl-PL" dirty="0" err="1" smtClean="0"/>
              <a:t>stalkerzy</a:t>
            </a:r>
            <a:r>
              <a:rPr lang="pl-PL" dirty="0" smtClean="0"/>
              <a:t>.</a:t>
            </a:r>
          </a:p>
          <a:p>
            <a:r>
              <a:rPr lang="pl-PL" dirty="0" smtClean="0"/>
              <a:t>HAKERZY – przez naszą nieuwagę mogą wykraść nam wszystkie dane.</a:t>
            </a:r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SPAM – uważajcie, co otwieracie na poczcie.. Teoretycznie niegroźne treści mogą nam zaszkodzić.</a:t>
            </a:r>
          </a:p>
          <a:p>
            <a:r>
              <a:rPr lang="pl-PL" dirty="0" smtClean="0"/>
              <a:t>WYKRADANIE DANYCH OSOBOWYCH – chroń swoje hasła i loginy do portali i platform.</a:t>
            </a:r>
          </a:p>
          <a:p>
            <a:r>
              <a:rPr lang="pl-PL" dirty="0" smtClean="0"/>
              <a:t>OTWARTE SIECI </a:t>
            </a:r>
            <a:r>
              <a:rPr lang="pl-PL" dirty="0" err="1" smtClean="0"/>
              <a:t>WI-FI</a:t>
            </a:r>
            <a:r>
              <a:rPr lang="pl-PL" dirty="0" smtClean="0"/>
              <a:t> – nie loguj się do sieci, których nie znasz! Może być to sposób na kradzież danych lub kontrola Twoich ruchów.</a:t>
            </a:r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 smtClean="0"/>
              <a:t>BĄDŹ BEZPIECZNY W SIECI –</a:t>
            </a:r>
          </a:p>
          <a:p>
            <a:pPr algn="ctr">
              <a:buNone/>
            </a:pPr>
            <a:r>
              <a:rPr lang="pl-PL" sz="4400" b="1" dirty="0" smtClean="0"/>
              <a:t>DBAJ O SIEBIE </a:t>
            </a:r>
            <a:r>
              <a:rPr lang="pl-PL" sz="4400" b="1" dirty="0" smtClean="0">
                <a:sym typeface="Wingdings" pitchFamily="2" charset="2"/>
              </a:rPr>
              <a:t> </a:t>
            </a:r>
          </a:p>
          <a:p>
            <a:pPr algn="ctr">
              <a:buNone/>
            </a:pPr>
            <a:endParaRPr lang="pl-PL" sz="4400" b="1" dirty="0" smtClean="0">
              <a:sym typeface="Wingdings" pitchFamily="2" charset="2"/>
            </a:endParaRPr>
          </a:p>
          <a:p>
            <a:pPr>
              <a:buNone/>
            </a:pPr>
            <a:r>
              <a:rPr lang="pl-PL" sz="2000" b="1" dirty="0" smtClean="0">
                <a:sym typeface="Wingdings" pitchFamily="2" charset="2"/>
              </a:rPr>
              <a:t>KONTAKT Z PEDAGOGIEM SZKOLNYM:</a:t>
            </a:r>
          </a:p>
          <a:p>
            <a:r>
              <a:rPr lang="pl-PL" sz="1200" dirty="0" smtClean="0"/>
              <a:t>e-mail: </a:t>
            </a:r>
            <a:r>
              <a:rPr lang="pl-PL" sz="1200" dirty="0" err="1" smtClean="0"/>
              <a:t>pedagogszkolny.spzabnica@onet.pl</a:t>
            </a:r>
            <a:endParaRPr lang="pl-PL" sz="1200" dirty="0" smtClean="0">
              <a:ln>
                <a:solidFill>
                  <a:schemeClr val="bg1"/>
                </a:solidFill>
              </a:ln>
              <a:solidFill>
                <a:srgbClr val="0091EA"/>
              </a:solidFill>
            </a:endParaRPr>
          </a:p>
          <a:p>
            <a:r>
              <a:rPr lang="pl-PL" sz="1200" dirty="0" smtClean="0"/>
              <a:t>telefon:</a:t>
            </a:r>
            <a:r>
              <a:rPr lang="pl-PL" sz="1200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pl-PL" sz="1200" dirty="0" smtClean="0"/>
              <a:t>883-130-478</a:t>
            </a:r>
          </a:p>
          <a:p>
            <a:r>
              <a:rPr lang="pl-PL" sz="1200" dirty="0" smtClean="0"/>
              <a:t>Dziennik elektroniczny</a:t>
            </a:r>
          </a:p>
          <a:p>
            <a:endParaRPr lang="pl-PL" sz="1200" dirty="0" smtClean="0"/>
          </a:p>
          <a:p>
            <a:pPr algn="r">
              <a:buNone/>
            </a:pPr>
            <a:r>
              <a:rPr lang="pl-PL" sz="4400" dirty="0" smtClean="0"/>
              <a:t>DO USŁYSZENIA </a:t>
            </a:r>
            <a:r>
              <a:rPr lang="pl-PL" sz="4400" dirty="0" smtClean="0">
                <a:sym typeface="Wingdings" pitchFamily="2" charset="2"/>
              </a:rPr>
              <a:t> </a:t>
            </a:r>
            <a:endParaRPr lang="pl-PL" sz="4400" dirty="0" smtClean="0"/>
          </a:p>
          <a:p>
            <a:pPr>
              <a:buNone/>
            </a:pPr>
            <a:endParaRPr lang="pl-PL" sz="12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9">
      <a:dk1>
        <a:srgbClr val="465962"/>
      </a:dk1>
      <a:lt1>
        <a:srgbClr val="FFFFFF"/>
      </a:lt1>
      <a:dk2>
        <a:srgbClr val="465962"/>
      </a:dk2>
      <a:lt2>
        <a:srgbClr val="363636"/>
      </a:lt2>
      <a:accent1>
        <a:srgbClr val="494949"/>
      </a:accent1>
      <a:accent2>
        <a:srgbClr val="797979"/>
      </a:accent2>
      <a:accent3>
        <a:srgbClr val="A9A9A9"/>
      </a:accent3>
      <a:accent4>
        <a:srgbClr val="F8C610"/>
      </a:accent4>
      <a:accent5>
        <a:srgbClr val="C5C5C5"/>
      </a:accent5>
      <a:accent6>
        <a:srgbClr val="909BA5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69">
      <a:dk1>
        <a:srgbClr val="465962"/>
      </a:dk1>
      <a:lt1>
        <a:srgbClr val="FFFFFF"/>
      </a:lt1>
      <a:dk2>
        <a:srgbClr val="465962"/>
      </a:dk2>
      <a:lt2>
        <a:srgbClr val="363636"/>
      </a:lt2>
      <a:accent1>
        <a:srgbClr val="494949"/>
      </a:accent1>
      <a:accent2>
        <a:srgbClr val="797979"/>
      </a:accent2>
      <a:accent3>
        <a:srgbClr val="A9A9A9"/>
      </a:accent3>
      <a:accent4>
        <a:srgbClr val="F8C610"/>
      </a:accent4>
      <a:accent5>
        <a:srgbClr val="C5C5C5"/>
      </a:accent5>
      <a:accent6>
        <a:srgbClr val="909BA5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Office Theme">
  <a:themeElements>
    <a:clrScheme name="Custom 69">
      <a:dk1>
        <a:srgbClr val="465962"/>
      </a:dk1>
      <a:lt1>
        <a:srgbClr val="FFFFFF"/>
      </a:lt1>
      <a:dk2>
        <a:srgbClr val="465962"/>
      </a:dk2>
      <a:lt2>
        <a:srgbClr val="363636"/>
      </a:lt2>
      <a:accent1>
        <a:srgbClr val="494949"/>
      </a:accent1>
      <a:accent2>
        <a:srgbClr val="797979"/>
      </a:accent2>
      <a:accent3>
        <a:srgbClr val="A9A9A9"/>
      </a:accent3>
      <a:accent4>
        <a:srgbClr val="F8C610"/>
      </a:accent4>
      <a:accent5>
        <a:srgbClr val="C5C5C5"/>
      </a:accent5>
      <a:accent6>
        <a:srgbClr val="909BA5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368</Words>
  <Application>Microsoft Office PowerPoint</Application>
  <PresentationFormat>Pokaz na ekranie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Office Theme</vt:lpstr>
      <vt:lpstr>1_Office Theme</vt:lpstr>
      <vt:lpstr>15_Office Theme</vt:lpstr>
      <vt:lpstr>Slajd 1</vt:lpstr>
      <vt:lpstr>CHROŃ SWOJE DANE</vt:lpstr>
      <vt:lpstr>PUBLIKOWANIE W INTERNECIE </vt:lpstr>
      <vt:lpstr>PODEJRZANE WIADOMOŚCI</vt:lpstr>
      <vt:lpstr>NIE KRADNIJ CUDZEJ WŁASNOŚCI</vt:lpstr>
      <vt:lpstr>NAJWIĘKSZE ZAGROŻENIA INTERNETU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Użytkownik systemu Windows</cp:lastModifiedBy>
  <cp:revision>234</cp:revision>
  <dcterms:created xsi:type="dcterms:W3CDTF">2012-04-26T17:06:14Z</dcterms:created>
  <dcterms:modified xsi:type="dcterms:W3CDTF">2020-03-31T17:09:13Z</dcterms:modified>
</cp:coreProperties>
</file>