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wester krawczak" userId="9472b7b0f5a8f9b2" providerId="Windows Live" clId="Web-{727F1E43-36C2-44D4-9550-56B834FD9F03}"/>
    <pc:docChg chg="addSld delSld modSld">
      <pc:chgData name="sylwester krawczak" userId="9472b7b0f5a8f9b2" providerId="Windows Live" clId="Web-{727F1E43-36C2-44D4-9550-56B834FD9F03}" dt="2020-06-18T07:26:48.549" v="103"/>
      <pc:docMkLst>
        <pc:docMk/>
      </pc:docMkLst>
      <pc:sldChg chg="del">
        <pc:chgData name="sylwester krawczak" userId="9472b7b0f5a8f9b2" providerId="Windows Live" clId="Web-{727F1E43-36C2-44D4-9550-56B834FD9F03}" dt="2020-06-18T07:18:53.187" v="0"/>
        <pc:sldMkLst>
          <pc:docMk/>
          <pc:sldMk cId="394021782" sldId="262"/>
        </pc:sldMkLst>
      </pc:sldChg>
      <pc:sldChg chg="addSp delSp modSp new del">
        <pc:chgData name="sylwester krawczak" userId="9472b7b0f5a8f9b2" providerId="Windows Live" clId="Web-{727F1E43-36C2-44D4-9550-56B834FD9F03}" dt="2020-06-18T07:20:44.407" v="58"/>
        <pc:sldMkLst>
          <pc:docMk/>
          <pc:sldMk cId="2225619155" sldId="262"/>
        </pc:sldMkLst>
        <pc:spChg chg="mod">
          <ac:chgData name="sylwester krawczak" userId="9472b7b0f5a8f9b2" providerId="Windows Live" clId="Web-{727F1E43-36C2-44D4-9550-56B834FD9F03}" dt="2020-06-18T07:19:24.313" v="52" actId="20577"/>
          <ac:spMkLst>
            <pc:docMk/>
            <pc:sldMk cId="2225619155" sldId="262"/>
            <ac:spMk id="2" creationId="{B42DE96E-02E9-400A-A287-949FE4C57352}"/>
          </ac:spMkLst>
        </pc:spChg>
        <pc:spChg chg="del">
          <ac:chgData name="sylwester krawczak" userId="9472b7b0f5a8f9b2" providerId="Windows Live" clId="Web-{727F1E43-36C2-44D4-9550-56B834FD9F03}" dt="2020-06-18T07:20:11.907" v="55"/>
          <ac:spMkLst>
            <pc:docMk/>
            <pc:sldMk cId="2225619155" sldId="262"/>
            <ac:spMk id="4" creationId="{83D51225-CE29-4AED-8ED2-57B16DF2DD15}"/>
          </ac:spMkLst>
        </pc:spChg>
        <pc:picChg chg="add mod ord">
          <ac:chgData name="sylwester krawczak" userId="9472b7b0f5a8f9b2" providerId="Windows Live" clId="Web-{727F1E43-36C2-44D4-9550-56B834FD9F03}" dt="2020-06-18T07:20:11.907" v="55"/>
          <ac:picMkLst>
            <pc:docMk/>
            <pc:sldMk cId="2225619155" sldId="262"/>
            <ac:picMk id="7" creationId="{1EFDDC6C-21EA-45CC-A915-AD484A15914A}"/>
          </ac:picMkLst>
        </pc:picChg>
      </pc:sldChg>
      <pc:sldChg chg="addSp delSp modSp new">
        <pc:chgData name="sylwester krawczak" userId="9472b7b0f5a8f9b2" providerId="Windows Live" clId="Web-{727F1E43-36C2-44D4-9550-56B834FD9F03}" dt="2020-06-18T07:26:48.549" v="103"/>
        <pc:sldMkLst>
          <pc:docMk/>
          <pc:sldMk cId="3138870957" sldId="262"/>
        </pc:sldMkLst>
        <pc:spChg chg="mod">
          <ac:chgData name="sylwester krawczak" userId="9472b7b0f5a8f9b2" providerId="Windows Live" clId="Web-{727F1E43-36C2-44D4-9550-56B834FD9F03}" dt="2020-06-18T07:20:57.735" v="98" actId="20577"/>
          <ac:spMkLst>
            <pc:docMk/>
            <pc:sldMk cId="3138870957" sldId="262"/>
            <ac:spMk id="2" creationId="{1921770D-E84E-4A7D-9A6E-E6593758FE87}"/>
          </ac:spMkLst>
        </pc:spChg>
        <pc:spChg chg="del">
          <ac:chgData name="sylwester krawczak" userId="9472b7b0f5a8f9b2" providerId="Windows Live" clId="Web-{727F1E43-36C2-44D4-9550-56B834FD9F03}" dt="2020-06-18T07:21:35.032" v="101"/>
          <ac:spMkLst>
            <pc:docMk/>
            <pc:sldMk cId="3138870957" sldId="262"/>
            <ac:spMk id="3" creationId="{5573744A-1FAD-41DA-8F3D-534151EB54DD}"/>
          </ac:spMkLst>
        </pc:spChg>
        <pc:spChg chg="add del">
          <ac:chgData name="sylwester krawczak" userId="9472b7b0f5a8f9b2" providerId="Windows Live" clId="Web-{727F1E43-36C2-44D4-9550-56B834FD9F03}" dt="2020-06-18T07:26:48.549" v="103"/>
          <ac:spMkLst>
            <pc:docMk/>
            <pc:sldMk cId="3138870957" sldId="262"/>
            <ac:spMk id="4" creationId="{AFEBEE41-C24C-4D85-A78D-47482FEFD231}"/>
          </ac:spMkLst>
        </pc:spChg>
        <pc:picChg chg="add mod ord">
          <ac:chgData name="sylwester krawczak" userId="9472b7b0f5a8f9b2" providerId="Windows Live" clId="Web-{727F1E43-36C2-44D4-9550-56B834FD9F03}" dt="2020-06-18T07:21:35.032" v="101"/>
          <ac:picMkLst>
            <pc:docMk/>
            <pc:sldMk cId="3138870957" sldId="262"/>
            <ac:picMk id="5" creationId="{46537377-126E-423D-937D-D6E9181F75C3}"/>
          </ac:picMkLst>
        </pc:picChg>
        <pc:picChg chg="add del mod ord">
          <ac:chgData name="sylwester krawczak" userId="9472b7b0f5a8f9b2" providerId="Windows Live" clId="Web-{727F1E43-36C2-44D4-9550-56B834FD9F03}" dt="2020-06-18T07:26:48.549" v="103"/>
          <ac:picMkLst>
            <pc:docMk/>
            <pc:sldMk cId="3138870957" sldId="262"/>
            <ac:picMk id="6" creationId="{EF7F8B1D-736B-4C8A-8895-BB441A6678B3}"/>
          </ac:picMkLst>
        </pc:picChg>
      </pc:sldChg>
      <pc:sldChg chg="new del">
        <pc:chgData name="sylwester krawczak" userId="9472b7b0f5a8f9b2" providerId="Windows Live" clId="Web-{727F1E43-36C2-44D4-9550-56B834FD9F03}" dt="2020-06-18T07:20:36.844" v="57"/>
        <pc:sldMkLst>
          <pc:docMk/>
          <pc:sldMk cId="216145132" sldId="263"/>
        </pc:sldMkLst>
      </pc:sldChg>
    </pc:docChg>
  </pc:docChgLst>
  <pc:docChgLst>
    <pc:chgData name="sylwester krawczak" userId="9472b7b0f5a8f9b2" providerId="Windows Live" clId="Web-{36B3E39C-C5CC-4C46-ACBC-82E2AA805F42}"/>
    <pc:docChg chg="modSld">
      <pc:chgData name="sylwester krawczak" userId="9472b7b0f5a8f9b2" providerId="Windows Live" clId="Web-{36B3E39C-C5CC-4C46-ACBC-82E2AA805F42}" dt="2020-06-18T19:05:30.121" v="96" actId="20577"/>
      <pc:docMkLst>
        <pc:docMk/>
      </pc:docMkLst>
      <pc:sldChg chg="modSp">
        <pc:chgData name="sylwester krawczak" userId="9472b7b0f5a8f9b2" providerId="Windows Live" clId="Web-{36B3E39C-C5CC-4C46-ACBC-82E2AA805F42}" dt="2020-06-18T19:05:01.918" v="93" actId="20577"/>
        <pc:sldMkLst>
          <pc:docMk/>
          <pc:sldMk cId="3349786078" sldId="270"/>
        </pc:sldMkLst>
        <pc:spChg chg="mod">
          <ac:chgData name="sylwester krawczak" userId="9472b7b0f5a8f9b2" providerId="Windows Live" clId="Web-{36B3E39C-C5CC-4C46-ACBC-82E2AA805F42}" dt="2020-06-18T19:02:24.526" v="7" actId="20577"/>
          <ac:spMkLst>
            <pc:docMk/>
            <pc:sldMk cId="3349786078" sldId="270"/>
            <ac:spMk id="2" creationId="{22BE3823-3DF7-451F-A407-C6E3D0A23ACB}"/>
          </ac:spMkLst>
        </pc:spChg>
        <pc:spChg chg="mod">
          <ac:chgData name="sylwester krawczak" userId="9472b7b0f5a8f9b2" providerId="Windows Live" clId="Web-{36B3E39C-C5CC-4C46-ACBC-82E2AA805F42}" dt="2020-06-18T19:05:01.918" v="93" actId="20577"/>
          <ac:spMkLst>
            <pc:docMk/>
            <pc:sldMk cId="3349786078" sldId="270"/>
            <ac:spMk id="3" creationId="{5CFA73BD-1926-434A-BA5F-CA38D48DBC86}"/>
          </ac:spMkLst>
        </pc:spChg>
      </pc:sldChg>
      <pc:sldChg chg="modSp">
        <pc:chgData name="sylwester krawczak" userId="9472b7b0f5a8f9b2" providerId="Windows Live" clId="Web-{36B3E39C-C5CC-4C46-ACBC-82E2AA805F42}" dt="2020-06-18T19:05:28.418" v="94" actId="20577"/>
        <pc:sldMkLst>
          <pc:docMk/>
          <pc:sldMk cId="2775108309" sldId="271"/>
        </pc:sldMkLst>
        <pc:spChg chg="mod">
          <ac:chgData name="sylwester krawczak" userId="9472b7b0f5a8f9b2" providerId="Windows Live" clId="Web-{36B3E39C-C5CC-4C46-ACBC-82E2AA805F42}" dt="2020-06-18T19:05:28.418" v="94" actId="20577"/>
          <ac:spMkLst>
            <pc:docMk/>
            <pc:sldMk cId="2775108309" sldId="271"/>
            <ac:spMk id="3" creationId="{EDD98149-4263-4118-B601-AC5CE553C847}"/>
          </ac:spMkLst>
        </pc:spChg>
      </pc:sldChg>
    </pc:docChg>
  </pc:docChgLst>
  <pc:docChgLst>
    <pc:chgData name="sylwester krawczak" userId="9472b7b0f5a8f9b2" providerId="Windows Live" clId="Web-{F6BFC020-8B29-4890-B20A-9ECCA75A5A67}"/>
    <pc:docChg chg="modSld sldOrd">
      <pc:chgData name="sylwester krawczak" userId="9472b7b0f5a8f9b2" providerId="Windows Live" clId="Web-{F6BFC020-8B29-4890-B20A-9ECCA75A5A67}" dt="2020-06-21T11:19:02.739" v="9" actId="20577"/>
      <pc:docMkLst>
        <pc:docMk/>
      </pc:docMkLst>
      <pc:sldChg chg="modSp">
        <pc:chgData name="sylwester krawczak" userId="9472b7b0f5a8f9b2" providerId="Windows Live" clId="Web-{F6BFC020-8B29-4890-B20A-9ECCA75A5A67}" dt="2020-06-21T11:19:02.739" v="8" actId="20577"/>
        <pc:sldMkLst>
          <pc:docMk/>
          <pc:sldMk cId="2021036393" sldId="256"/>
        </pc:sldMkLst>
        <pc:spChg chg="mod">
          <ac:chgData name="sylwester krawczak" userId="9472b7b0f5a8f9b2" providerId="Windows Live" clId="Web-{F6BFC020-8B29-4890-B20A-9ECCA75A5A67}" dt="2020-06-21T11:19:02.739" v="8" actId="20577"/>
          <ac:spMkLst>
            <pc:docMk/>
            <pc:sldMk cId="2021036393" sldId="256"/>
            <ac:spMk id="2" creationId="{00000000-0000-0000-0000-000000000000}"/>
          </ac:spMkLst>
        </pc:spChg>
      </pc:sldChg>
      <pc:sldChg chg="ord">
        <pc:chgData name="sylwester krawczak" userId="9472b7b0f5a8f9b2" providerId="Windows Live" clId="Web-{F6BFC020-8B29-4890-B20A-9ECCA75A5A67}" dt="2020-06-21T11:18:35.270" v="7"/>
        <pc:sldMkLst>
          <pc:docMk/>
          <pc:sldMk cId="2775108309" sldId="271"/>
        </pc:sldMkLst>
      </pc:sldChg>
    </pc:docChg>
  </pc:docChgLst>
  <pc:docChgLst>
    <pc:chgData name="sylwester krawczak" userId="9472b7b0f5a8f9b2" providerId="Windows Live" clId="Web-{02D3478E-9AED-4E26-AD97-33BA5B15D31A}"/>
    <pc:docChg chg="addSld modSld">
      <pc:chgData name="sylwester krawczak" userId="9472b7b0f5a8f9b2" providerId="Windows Live" clId="Web-{02D3478E-9AED-4E26-AD97-33BA5B15D31A}" dt="2020-06-18T14:41:30.898" v="340" actId="20577"/>
      <pc:docMkLst>
        <pc:docMk/>
      </pc:docMkLst>
      <pc:sldChg chg="addSp delSp modSp mod setBg">
        <pc:chgData name="sylwester krawczak" userId="9472b7b0f5a8f9b2" providerId="Windows Live" clId="Web-{02D3478E-9AED-4E26-AD97-33BA5B15D31A}" dt="2020-06-18T14:32:32.212" v="113" actId="20577"/>
        <pc:sldMkLst>
          <pc:docMk/>
          <pc:sldMk cId="238768853" sldId="265"/>
        </pc:sldMkLst>
        <pc:spChg chg="mod">
          <ac:chgData name="sylwester krawczak" userId="9472b7b0f5a8f9b2" providerId="Windows Live" clId="Web-{02D3478E-9AED-4E26-AD97-33BA5B15D31A}" dt="2020-06-18T14:32:32.212" v="113" actId="20577"/>
          <ac:spMkLst>
            <pc:docMk/>
            <pc:sldMk cId="238768853" sldId="265"/>
            <ac:spMk id="2" creationId="{1D04E144-3CEA-475C-93B3-00244CEA9A33}"/>
          </ac:spMkLst>
        </pc:spChg>
        <pc:spChg chg="add del">
          <ac:chgData name="sylwester krawczak" userId="9472b7b0f5a8f9b2" providerId="Windows Live" clId="Web-{02D3478E-9AED-4E26-AD97-33BA5B15D31A}" dt="2020-06-18T14:29:21.166" v="8"/>
          <ac:spMkLst>
            <pc:docMk/>
            <pc:sldMk cId="238768853" sldId="265"/>
            <ac:spMk id="3" creationId="{D2ED646C-0838-4BD5-9E6E-3B8E3B441121}"/>
          </ac:spMkLst>
        </pc:spChg>
        <pc:spChg chg="add del">
          <ac:chgData name="sylwester krawczak" userId="9472b7b0f5a8f9b2" providerId="Windows Live" clId="Web-{02D3478E-9AED-4E26-AD97-33BA5B15D31A}" dt="2020-06-18T14:28:34.213" v="4"/>
          <ac:spMkLst>
            <pc:docMk/>
            <pc:sldMk cId="238768853" sldId="265"/>
            <ac:spMk id="9" creationId="{C071771C-23D3-4532-BDAD-E4177565893F}"/>
          </ac:spMkLst>
        </pc:spChg>
        <pc:grpChg chg="add del">
          <ac:chgData name="sylwester krawczak" userId="9472b7b0f5a8f9b2" providerId="Windows Live" clId="Web-{02D3478E-9AED-4E26-AD97-33BA5B15D31A}" dt="2020-06-18T14:28:34.213" v="4"/>
          <ac:grpSpMkLst>
            <pc:docMk/>
            <pc:sldMk cId="238768853" sldId="265"/>
            <ac:grpSpMk id="11" creationId="{247C940C-BCEA-4B94-ADAB-E5DF93AD2501}"/>
          </ac:grpSpMkLst>
        </pc:grpChg>
        <pc:picChg chg="add del mod ord">
          <ac:chgData name="sylwester krawczak" userId="9472b7b0f5a8f9b2" providerId="Windows Live" clId="Web-{02D3478E-9AED-4E26-AD97-33BA5B15D31A}" dt="2020-06-18T14:28:53.635" v="7"/>
          <ac:picMkLst>
            <pc:docMk/>
            <pc:sldMk cId="238768853" sldId="265"/>
            <ac:picMk id="4" creationId="{5F5102C8-ED1E-4356-939A-157F54848D8C}"/>
          </ac:picMkLst>
        </pc:picChg>
        <pc:picChg chg="add mod ord">
          <ac:chgData name="sylwester krawczak" userId="9472b7b0f5a8f9b2" providerId="Windows Live" clId="Web-{02D3478E-9AED-4E26-AD97-33BA5B15D31A}" dt="2020-06-18T14:29:25.275" v="10" actId="14100"/>
          <ac:picMkLst>
            <pc:docMk/>
            <pc:sldMk cId="238768853" sldId="265"/>
            <ac:picMk id="5" creationId="{46821514-14A1-432D-A77A-FCFB9C8FB437}"/>
          </ac:picMkLst>
        </pc:picChg>
        <pc:cxnChg chg="add del">
          <ac:chgData name="sylwester krawczak" userId="9472b7b0f5a8f9b2" providerId="Windows Live" clId="Web-{02D3478E-9AED-4E26-AD97-33BA5B15D31A}" dt="2020-06-18T14:28:34.213" v="4"/>
          <ac:cxnSpMkLst>
            <pc:docMk/>
            <pc:sldMk cId="238768853" sldId="265"/>
            <ac:cxnSpMk id="19" creationId="{E59A63C7-BCAC-464C-B7D5-9A713B4CAC34}"/>
          </ac:cxnSpMkLst>
        </pc:cxnChg>
      </pc:sldChg>
      <pc:sldChg chg="modSp new">
        <pc:chgData name="sylwester krawczak" userId="9472b7b0f5a8f9b2" providerId="Windows Live" clId="Web-{02D3478E-9AED-4E26-AD97-33BA5B15D31A}" dt="2020-06-18T14:32:39.478" v="116" actId="20577"/>
        <pc:sldMkLst>
          <pc:docMk/>
          <pc:sldMk cId="3106563980" sldId="266"/>
        </pc:sldMkLst>
        <pc:spChg chg="mod">
          <ac:chgData name="sylwester krawczak" userId="9472b7b0f5a8f9b2" providerId="Windows Live" clId="Web-{02D3478E-9AED-4E26-AD97-33BA5B15D31A}" dt="2020-06-18T14:32:39.478" v="116" actId="20577"/>
          <ac:spMkLst>
            <pc:docMk/>
            <pc:sldMk cId="3106563980" sldId="266"/>
            <ac:spMk id="2" creationId="{058D5A3E-2847-4634-90AF-6A4C494A98F0}"/>
          </ac:spMkLst>
        </pc:spChg>
        <pc:spChg chg="mod">
          <ac:chgData name="sylwester krawczak" userId="9472b7b0f5a8f9b2" providerId="Windows Live" clId="Web-{02D3478E-9AED-4E26-AD97-33BA5B15D31A}" dt="2020-06-18T14:32:12.900" v="84" actId="20577"/>
          <ac:spMkLst>
            <pc:docMk/>
            <pc:sldMk cId="3106563980" sldId="266"/>
            <ac:spMk id="3" creationId="{A63BC4BC-7F33-464D-BBE4-88A4C421F1E8}"/>
          </ac:spMkLst>
        </pc:spChg>
      </pc:sldChg>
      <pc:sldChg chg="addSp delSp modSp new mod setBg">
        <pc:chgData name="sylwester krawczak" userId="9472b7b0f5a8f9b2" providerId="Windows Live" clId="Web-{02D3478E-9AED-4E26-AD97-33BA5B15D31A}" dt="2020-06-18T14:37:21.961" v="274" actId="20577"/>
        <pc:sldMkLst>
          <pc:docMk/>
          <pc:sldMk cId="162242837" sldId="267"/>
        </pc:sldMkLst>
        <pc:spChg chg="mod">
          <ac:chgData name="sylwester krawczak" userId="9472b7b0f5a8f9b2" providerId="Windows Live" clId="Web-{02D3478E-9AED-4E26-AD97-33BA5B15D31A}" dt="2020-06-18T14:37:20.274" v="271" actId="20577"/>
          <ac:spMkLst>
            <pc:docMk/>
            <pc:sldMk cId="162242837" sldId="267"/>
            <ac:spMk id="2" creationId="{2076814A-DB2A-48D1-A6B7-8314276EDBCD}"/>
          </ac:spMkLst>
        </pc:spChg>
        <pc:spChg chg="del">
          <ac:chgData name="sylwester krawczak" userId="9472b7b0f5a8f9b2" providerId="Windows Live" clId="Web-{02D3478E-9AED-4E26-AD97-33BA5B15D31A}" dt="2020-06-18T14:33:59.743" v="264"/>
          <ac:spMkLst>
            <pc:docMk/>
            <pc:sldMk cId="162242837" sldId="267"/>
            <ac:spMk id="3" creationId="{2C818754-38BF-46DD-B4CB-AE315FE42EB2}"/>
          </ac:spMkLst>
        </pc:spChg>
        <pc:spChg chg="mod">
          <ac:chgData name="sylwester krawczak" userId="9472b7b0f5a8f9b2" providerId="Windows Live" clId="Web-{02D3478E-9AED-4E26-AD97-33BA5B15D31A}" dt="2020-06-18T14:37:21.961" v="274" actId="20577"/>
          <ac:spMkLst>
            <pc:docMk/>
            <pc:sldMk cId="162242837" sldId="267"/>
            <ac:spMk id="4" creationId="{7A25BE59-C37B-4D9A-82D4-041AD31722CA}"/>
          </ac:spMkLst>
        </pc:spChg>
        <pc:spChg chg="add del mod">
          <ac:chgData name="sylwester krawczak" userId="9472b7b0f5a8f9b2" providerId="Windows Live" clId="Web-{02D3478E-9AED-4E26-AD97-33BA5B15D31A}" dt="2020-06-18T14:36:19.196" v="268"/>
          <ac:spMkLst>
            <pc:docMk/>
            <pc:sldMk cId="162242837" sldId="267"/>
            <ac:spMk id="7" creationId="{3CC64850-7185-447E-B651-1CAAECF5F740}"/>
          </ac:spMkLst>
        </pc:spChg>
        <pc:grpChg chg="add del">
          <ac:chgData name="sylwester krawczak" userId="9472b7b0f5a8f9b2" providerId="Windows Live" clId="Web-{02D3478E-9AED-4E26-AD97-33BA5B15D31A}" dt="2020-06-18T14:34:47.868" v="266"/>
          <ac:grpSpMkLst>
            <pc:docMk/>
            <pc:sldMk cId="162242837" sldId="267"/>
            <ac:grpSpMk id="10" creationId="{0E0452C8-EFAC-4BBE-B829-CFE413A388B8}"/>
          </ac:grpSpMkLst>
        </pc:grpChg>
        <pc:grpChg chg="add">
          <ac:chgData name="sylwester krawczak" userId="9472b7b0f5a8f9b2" providerId="Windows Live" clId="Web-{02D3478E-9AED-4E26-AD97-33BA5B15D31A}" dt="2020-06-18T14:36:54.118" v="270"/>
          <ac:grpSpMkLst>
            <pc:docMk/>
            <pc:sldMk cId="162242837" sldId="267"/>
            <ac:grpSpMk id="13" creationId="{0E0452C8-EFAC-4BBE-B829-CFE413A388B8}"/>
          </ac:grpSpMkLst>
        </pc:grpChg>
        <pc:grpChg chg="add del">
          <ac:chgData name="sylwester krawczak" userId="9472b7b0f5a8f9b2" providerId="Windows Live" clId="Web-{02D3478E-9AED-4E26-AD97-33BA5B15D31A}" dt="2020-06-18T14:34:47.868" v="266"/>
          <ac:grpSpMkLst>
            <pc:docMk/>
            <pc:sldMk cId="162242837" sldId="267"/>
            <ac:grpSpMk id="18" creationId="{247C940C-BCEA-4B94-ADAB-E5DF93AD2501}"/>
          </ac:grpSpMkLst>
        </pc:grpChg>
        <pc:grpChg chg="add">
          <ac:chgData name="sylwester krawczak" userId="9472b7b0f5a8f9b2" providerId="Windows Live" clId="Web-{02D3478E-9AED-4E26-AD97-33BA5B15D31A}" dt="2020-06-18T14:36:54.118" v="270"/>
          <ac:grpSpMkLst>
            <pc:docMk/>
            <pc:sldMk cId="162242837" sldId="267"/>
            <ac:grpSpMk id="21" creationId="{247C940C-BCEA-4B94-ADAB-E5DF93AD2501}"/>
          </ac:grpSpMkLst>
        </pc:grpChg>
        <pc:picChg chg="add del mod ord">
          <ac:chgData name="sylwester krawczak" userId="9472b7b0f5a8f9b2" providerId="Windows Live" clId="Web-{02D3478E-9AED-4E26-AD97-33BA5B15D31A}" dt="2020-06-18T14:35:36.962" v="267"/>
          <ac:picMkLst>
            <pc:docMk/>
            <pc:sldMk cId="162242837" sldId="267"/>
            <ac:picMk id="5" creationId="{425CA182-D531-4CB3-8D37-656ED62EE0B2}"/>
          </ac:picMkLst>
        </pc:picChg>
        <pc:picChg chg="add mod ord">
          <ac:chgData name="sylwester krawczak" userId="9472b7b0f5a8f9b2" providerId="Windows Live" clId="Web-{02D3478E-9AED-4E26-AD97-33BA5B15D31A}" dt="2020-06-18T14:36:54.118" v="270"/>
          <ac:picMkLst>
            <pc:docMk/>
            <pc:sldMk cId="162242837" sldId="267"/>
            <ac:picMk id="8" creationId="{E5418FE6-AE77-4B7D-B4A9-E720474CC570}"/>
          </ac:picMkLst>
        </pc:picChg>
        <pc:cxnChg chg="add del">
          <ac:chgData name="sylwester krawczak" userId="9472b7b0f5a8f9b2" providerId="Windows Live" clId="Web-{02D3478E-9AED-4E26-AD97-33BA5B15D31A}" dt="2020-06-18T14:34:47.868" v="266"/>
          <ac:cxnSpMkLst>
            <pc:docMk/>
            <pc:sldMk cId="162242837" sldId="267"/>
            <ac:cxnSpMk id="16" creationId="{CB3B6ABF-EFD9-487E-8DE4-362FB18D4BF2}"/>
          </ac:cxnSpMkLst>
        </pc:cxnChg>
        <pc:cxnChg chg="add">
          <ac:chgData name="sylwester krawczak" userId="9472b7b0f5a8f9b2" providerId="Windows Live" clId="Web-{02D3478E-9AED-4E26-AD97-33BA5B15D31A}" dt="2020-06-18T14:36:54.118" v="270"/>
          <ac:cxnSpMkLst>
            <pc:docMk/>
            <pc:sldMk cId="162242837" sldId="267"/>
            <ac:cxnSpMk id="19" creationId="{CB3B6ABF-EFD9-487E-8DE4-362FB18D4BF2}"/>
          </ac:cxnSpMkLst>
        </pc:cxnChg>
        <pc:cxnChg chg="add del">
          <ac:chgData name="sylwester krawczak" userId="9472b7b0f5a8f9b2" providerId="Windows Live" clId="Web-{02D3478E-9AED-4E26-AD97-33BA5B15D31A}" dt="2020-06-18T14:34:47.868" v="266"/>
          <ac:cxnSpMkLst>
            <pc:docMk/>
            <pc:sldMk cId="162242837" sldId="267"/>
            <ac:cxnSpMk id="26" creationId="{E59A63C7-BCAC-464C-B7D5-9A713B4CAC34}"/>
          </ac:cxnSpMkLst>
        </pc:cxnChg>
        <pc:cxnChg chg="add">
          <ac:chgData name="sylwester krawczak" userId="9472b7b0f5a8f9b2" providerId="Windows Live" clId="Web-{02D3478E-9AED-4E26-AD97-33BA5B15D31A}" dt="2020-06-18T14:36:54.118" v="270"/>
          <ac:cxnSpMkLst>
            <pc:docMk/>
            <pc:sldMk cId="162242837" sldId="267"/>
            <ac:cxnSpMk id="29" creationId="{E59A63C7-BCAC-464C-B7D5-9A713B4CAC34}"/>
          </ac:cxnSpMkLst>
        </pc:cxnChg>
      </pc:sldChg>
      <pc:sldChg chg="addSp modSp new mod setBg setClrOvrMap">
        <pc:chgData name="sylwester krawczak" userId="9472b7b0f5a8f9b2" providerId="Windows Live" clId="Web-{02D3478E-9AED-4E26-AD97-33BA5B15D31A}" dt="2020-06-18T14:41:30.898" v="339" actId="20577"/>
        <pc:sldMkLst>
          <pc:docMk/>
          <pc:sldMk cId="1819523378" sldId="268"/>
        </pc:sldMkLst>
        <pc:spChg chg="mod">
          <ac:chgData name="sylwester krawczak" userId="9472b7b0f5a8f9b2" providerId="Windows Live" clId="Web-{02D3478E-9AED-4E26-AD97-33BA5B15D31A}" dt="2020-06-18T14:40:04.980" v="286"/>
          <ac:spMkLst>
            <pc:docMk/>
            <pc:sldMk cId="1819523378" sldId="268"/>
            <ac:spMk id="2" creationId="{D53A3C8F-1E5C-4F35-8843-9158D4561DFA}"/>
          </ac:spMkLst>
        </pc:spChg>
        <pc:spChg chg="mod">
          <ac:chgData name="sylwester krawczak" userId="9472b7b0f5a8f9b2" providerId="Windows Live" clId="Web-{02D3478E-9AED-4E26-AD97-33BA5B15D31A}" dt="2020-06-18T14:41:30.898" v="339" actId="20577"/>
          <ac:spMkLst>
            <pc:docMk/>
            <pc:sldMk cId="1819523378" sldId="268"/>
            <ac:spMk id="3" creationId="{2673B7C2-68A0-4C03-992C-2866924F8A23}"/>
          </ac:spMkLst>
        </pc:spChg>
        <pc:spChg chg="add">
          <ac:chgData name="sylwester krawczak" userId="9472b7b0f5a8f9b2" providerId="Windows Live" clId="Web-{02D3478E-9AED-4E26-AD97-33BA5B15D31A}" dt="2020-06-18T14:40:04.980" v="286"/>
          <ac:spMkLst>
            <pc:docMk/>
            <pc:sldMk cId="1819523378" sldId="268"/>
            <ac:spMk id="8" creationId="{47E4F490-FA76-4FF0-B36A-72B01E11751D}"/>
          </ac:spMkLst>
        </pc:spChg>
        <pc:spChg chg="add">
          <ac:chgData name="sylwester krawczak" userId="9472b7b0f5a8f9b2" providerId="Windows Live" clId="Web-{02D3478E-9AED-4E26-AD97-33BA5B15D31A}" dt="2020-06-18T14:40:04.980" v="286"/>
          <ac:spMkLst>
            <pc:docMk/>
            <pc:sldMk cId="1819523378" sldId="268"/>
            <ac:spMk id="10" creationId="{05C8C51A-4ECF-4857-8298-6C8334C7F885}"/>
          </ac:spMkLst>
        </pc:spChg>
        <pc:spChg chg="add">
          <ac:chgData name="sylwester krawczak" userId="9472b7b0f5a8f9b2" providerId="Windows Live" clId="Web-{02D3478E-9AED-4E26-AD97-33BA5B15D31A}" dt="2020-06-18T14:40:04.980" v="286"/>
          <ac:spMkLst>
            <pc:docMk/>
            <pc:sldMk cId="1819523378" sldId="268"/>
            <ac:spMk id="12" creationId="{A741C46E-A2A6-4DF0-84BD-502A2E56D061}"/>
          </ac:spMkLst>
        </pc:spChg>
        <pc:spChg chg="add">
          <ac:chgData name="sylwester krawczak" userId="9472b7b0f5a8f9b2" providerId="Windows Live" clId="Web-{02D3478E-9AED-4E26-AD97-33BA5B15D31A}" dt="2020-06-18T14:40:04.980" v="286"/>
          <ac:spMkLst>
            <pc:docMk/>
            <pc:sldMk cId="1819523378" sldId="268"/>
            <ac:spMk id="14" creationId="{67CE4C0A-D88E-41BB-8F06-8C0E2604BCDE}"/>
          </ac:spMkLst>
        </pc:spChg>
      </pc:sldChg>
    </pc:docChg>
  </pc:docChgLst>
  <pc:docChgLst>
    <pc:chgData name="sylwester krawczak" userId="9472b7b0f5a8f9b2" providerId="Windows Live" clId="Web-{F95E2920-04AA-46BF-AA44-245A79140EA4}"/>
    <pc:docChg chg="addSld delSld modSld">
      <pc:chgData name="sylwester krawczak" userId="9472b7b0f5a8f9b2" providerId="Windows Live" clId="Web-{F95E2920-04AA-46BF-AA44-245A79140EA4}" dt="2020-06-18T18:02:07.342" v="89" actId="20577"/>
      <pc:docMkLst>
        <pc:docMk/>
      </pc:docMkLst>
      <pc:sldChg chg="modSp">
        <pc:chgData name="sylwester krawczak" userId="9472b7b0f5a8f9b2" providerId="Windows Live" clId="Web-{F95E2920-04AA-46BF-AA44-245A79140EA4}" dt="2020-06-18T17:57:33.460" v="83" actId="20577"/>
        <pc:sldMkLst>
          <pc:docMk/>
          <pc:sldMk cId="162242837" sldId="267"/>
        </pc:sldMkLst>
        <pc:spChg chg="mod">
          <ac:chgData name="sylwester krawczak" userId="9472b7b0f5a8f9b2" providerId="Windows Live" clId="Web-{F95E2920-04AA-46BF-AA44-245A79140EA4}" dt="2020-06-18T17:57:33.460" v="83" actId="20577"/>
          <ac:spMkLst>
            <pc:docMk/>
            <pc:sldMk cId="162242837" sldId="267"/>
            <ac:spMk id="4" creationId="{7A25BE59-C37B-4D9A-82D4-041AD31722CA}"/>
          </ac:spMkLst>
        </pc:spChg>
      </pc:sldChg>
      <pc:sldChg chg="modSp">
        <pc:chgData name="sylwester krawczak" userId="9472b7b0f5a8f9b2" providerId="Windows Live" clId="Web-{F95E2920-04AA-46BF-AA44-245A79140EA4}" dt="2020-06-18T17:54:20.423" v="12" actId="20577"/>
        <pc:sldMkLst>
          <pc:docMk/>
          <pc:sldMk cId="1819523378" sldId="268"/>
        </pc:sldMkLst>
        <pc:spChg chg="mod">
          <ac:chgData name="sylwester krawczak" userId="9472b7b0f5a8f9b2" providerId="Windows Live" clId="Web-{F95E2920-04AA-46BF-AA44-245A79140EA4}" dt="2020-06-18T17:54:20.423" v="12" actId="20577"/>
          <ac:spMkLst>
            <pc:docMk/>
            <pc:sldMk cId="1819523378" sldId="268"/>
            <ac:spMk id="3" creationId="{2673B7C2-68A0-4C03-992C-2866924F8A23}"/>
          </ac:spMkLst>
        </pc:spChg>
      </pc:sldChg>
      <pc:sldChg chg="modSp">
        <pc:chgData name="sylwester krawczak" userId="9472b7b0f5a8f9b2" providerId="Windows Live" clId="Web-{F95E2920-04AA-46BF-AA44-245A79140EA4}" dt="2020-06-18T17:49:15.399" v="0" actId="20577"/>
        <pc:sldMkLst>
          <pc:docMk/>
          <pc:sldMk cId="657873771" sldId="269"/>
        </pc:sldMkLst>
        <pc:spChg chg="mod">
          <ac:chgData name="sylwester krawczak" userId="9472b7b0f5a8f9b2" providerId="Windows Live" clId="Web-{F95E2920-04AA-46BF-AA44-245A79140EA4}" dt="2020-06-18T17:49:15.399" v="0" actId="20577"/>
          <ac:spMkLst>
            <pc:docMk/>
            <pc:sldMk cId="657873771" sldId="269"/>
            <ac:spMk id="3" creationId="{7FDE9D59-BB6B-45D4-B547-24B515F3232A}"/>
          </ac:spMkLst>
        </pc:spChg>
      </pc:sldChg>
      <pc:sldChg chg="modSp">
        <pc:chgData name="sylwester krawczak" userId="9472b7b0f5a8f9b2" providerId="Windows Live" clId="Web-{F95E2920-04AA-46BF-AA44-245A79140EA4}" dt="2020-06-18T18:02:04.530" v="87" actId="20577"/>
        <pc:sldMkLst>
          <pc:docMk/>
          <pc:sldMk cId="2775108309" sldId="271"/>
        </pc:sldMkLst>
        <pc:spChg chg="mod">
          <ac:chgData name="sylwester krawczak" userId="9472b7b0f5a8f9b2" providerId="Windows Live" clId="Web-{F95E2920-04AA-46BF-AA44-245A79140EA4}" dt="2020-06-18T18:02:04.530" v="87" actId="20577"/>
          <ac:spMkLst>
            <pc:docMk/>
            <pc:sldMk cId="2775108309" sldId="271"/>
            <ac:spMk id="2" creationId="{D3C27A81-1417-48A2-BD8C-13626E260412}"/>
          </ac:spMkLst>
        </pc:spChg>
      </pc:sldChg>
      <pc:sldChg chg="modSp new del">
        <pc:chgData name="sylwester krawczak" userId="9472b7b0f5a8f9b2" providerId="Windows Live" clId="Web-{F95E2920-04AA-46BF-AA44-245A79140EA4}" dt="2020-06-18T17:52:58.842" v="9"/>
        <pc:sldMkLst>
          <pc:docMk/>
          <pc:sldMk cId="3993425759" sldId="273"/>
        </pc:sldMkLst>
        <pc:spChg chg="mod">
          <ac:chgData name="sylwester krawczak" userId="9472b7b0f5a8f9b2" providerId="Windows Live" clId="Web-{F95E2920-04AA-46BF-AA44-245A79140EA4}" dt="2020-06-18T17:52:55.452" v="6" actId="20577"/>
          <ac:spMkLst>
            <pc:docMk/>
            <pc:sldMk cId="3993425759" sldId="273"/>
            <ac:spMk id="2" creationId="{88001D04-F366-4BC9-AF4A-D4833C2020A3}"/>
          </ac:spMkLst>
        </pc:spChg>
      </pc:sldChg>
    </pc:docChg>
  </pc:docChgLst>
  <pc:docChgLst>
    <pc:chgData name="sylwester krawczak" userId="9472b7b0f5a8f9b2" providerId="Windows Live" clId="Web-{838E9444-7FFE-4428-97A7-48AA53C215E4}"/>
    <pc:docChg chg="sldOrd">
      <pc:chgData name="sylwester krawczak" userId="9472b7b0f5a8f9b2" providerId="Windows Live" clId="Web-{838E9444-7FFE-4428-97A7-48AA53C215E4}" dt="2020-06-18T15:54:53.098" v="0"/>
      <pc:docMkLst>
        <pc:docMk/>
      </pc:docMkLst>
      <pc:sldChg chg="ord">
        <pc:chgData name="sylwester krawczak" userId="9472b7b0f5a8f9b2" providerId="Windows Live" clId="Web-{838E9444-7FFE-4428-97A7-48AA53C215E4}" dt="2020-06-18T15:54:53.098" v="0"/>
        <pc:sldMkLst>
          <pc:docMk/>
          <pc:sldMk cId="2775108309" sldId="271"/>
        </pc:sldMkLst>
      </pc:sldChg>
    </pc:docChg>
  </pc:docChgLst>
  <pc:docChgLst>
    <pc:chgData name="sylwester krawczak" userId="9472b7b0f5a8f9b2" providerId="Windows Live" clId="Web-{71788036-C8AE-4A66-96AA-AF0A35CF55A4}"/>
    <pc:docChg chg="modSld">
      <pc:chgData name="sylwester krawczak" userId="9472b7b0f5a8f9b2" providerId="Windows Live" clId="Web-{71788036-C8AE-4A66-96AA-AF0A35CF55A4}" dt="2020-06-20T20:06:44.543" v="472" actId="20577"/>
      <pc:docMkLst>
        <pc:docMk/>
      </pc:docMkLst>
      <pc:sldChg chg="addSp delSp modSp mod setBg">
        <pc:chgData name="sylwester krawczak" userId="9472b7b0f5a8f9b2" providerId="Windows Live" clId="Web-{71788036-C8AE-4A66-96AA-AF0A35CF55A4}" dt="2020-06-20T20:06:44.543" v="471" actId="20577"/>
        <pc:sldMkLst>
          <pc:docMk/>
          <pc:sldMk cId="3106563980" sldId="266"/>
        </pc:sldMkLst>
        <pc:spChg chg="mod">
          <ac:chgData name="sylwester krawczak" userId="9472b7b0f5a8f9b2" providerId="Windows Live" clId="Web-{71788036-C8AE-4A66-96AA-AF0A35CF55A4}" dt="2020-06-20T20:04:26.868" v="185"/>
          <ac:spMkLst>
            <pc:docMk/>
            <pc:sldMk cId="3106563980" sldId="266"/>
            <ac:spMk id="2" creationId="{058D5A3E-2847-4634-90AF-6A4C494A98F0}"/>
          </ac:spMkLst>
        </pc:spChg>
        <pc:spChg chg="del mod">
          <ac:chgData name="sylwester krawczak" userId="9472b7b0f5a8f9b2" providerId="Windows Live" clId="Web-{71788036-C8AE-4A66-96AA-AF0A35CF55A4}" dt="2020-06-20T20:03:51.539" v="184"/>
          <ac:spMkLst>
            <pc:docMk/>
            <pc:sldMk cId="3106563980" sldId="266"/>
            <ac:spMk id="3" creationId="{A63BC4BC-7F33-464D-BBE4-88A4C421F1E8}"/>
          </ac:spMkLst>
        </pc:spChg>
        <pc:spChg chg="add mod">
          <ac:chgData name="sylwester krawczak" userId="9472b7b0f5a8f9b2" providerId="Windows Live" clId="Web-{71788036-C8AE-4A66-96AA-AF0A35CF55A4}" dt="2020-06-20T20:06:44.543" v="471" actId="20577"/>
          <ac:spMkLst>
            <pc:docMk/>
            <pc:sldMk cId="3106563980" sldId="266"/>
            <ac:spMk id="8" creationId="{BD3867A1-6A7B-4EEF-BBDD-7BB14EBD3717}"/>
          </ac:spMkLst>
        </pc:spChg>
        <pc:grpChg chg="add">
          <ac:chgData name="sylwester krawczak" userId="9472b7b0f5a8f9b2" providerId="Windows Live" clId="Web-{71788036-C8AE-4A66-96AA-AF0A35CF55A4}" dt="2020-06-20T20:04:26.868" v="185"/>
          <ac:grpSpMkLst>
            <pc:docMk/>
            <pc:sldMk cId="3106563980" sldId="266"/>
            <ac:grpSpMk id="11" creationId="{247C940C-BCEA-4B94-ADAB-E5DF93AD2501}"/>
          </ac:grpSpMkLst>
        </pc:grpChg>
        <pc:picChg chg="add mod ord">
          <ac:chgData name="sylwester krawczak" userId="9472b7b0f5a8f9b2" providerId="Windows Live" clId="Web-{71788036-C8AE-4A66-96AA-AF0A35CF55A4}" dt="2020-06-20T20:04:26.868" v="185"/>
          <ac:picMkLst>
            <pc:docMk/>
            <pc:sldMk cId="3106563980" sldId="266"/>
            <ac:picMk id="4" creationId="{6BA48D38-AC31-405A-9186-66F75FE3E8F4}"/>
          </ac:picMkLst>
        </pc:picChg>
        <pc:cxnChg chg="add">
          <ac:chgData name="sylwester krawczak" userId="9472b7b0f5a8f9b2" providerId="Windows Live" clId="Web-{71788036-C8AE-4A66-96AA-AF0A35CF55A4}" dt="2020-06-20T20:04:26.868" v="185"/>
          <ac:cxnSpMkLst>
            <pc:docMk/>
            <pc:sldMk cId="3106563980" sldId="266"/>
            <ac:cxnSpMk id="19" creationId="{E59A63C7-BCAC-464C-B7D5-9A713B4CAC34}"/>
          </ac:cxnSpMkLst>
        </pc:cxnChg>
      </pc:sldChg>
      <pc:sldChg chg="addSp modSp">
        <pc:chgData name="sylwester krawczak" userId="9472b7b0f5a8f9b2" providerId="Windows Live" clId="Web-{71788036-C8AE-4A66-96AA-AF0A35CF55A4}" dt="2020-06-20T20:00:47.534" v="179" actId="20577"/>
        <pc:sldMkLst>
          <pc:docMk/>
          <pc:sldMk cId="2775108309" sldId="271"/>
        </pc:sldMkLst>
        <pc:spChg chg="mod">
          <ac:chgData name="sylwester krawczak" userId="9472b7b0f5a8f9b2" providerId="Windows Live" clId="Web-{71788036-C8AE-4A66-96AA-AF0A35CF55A4}" dt="2020-06-20T19:57:31.216" v="16" actId="20577"/>
          <ac:spMkLst>
            <pc:docMk/>
            <pc:sldMk cId="2775108309" sldId="271"/>
            <ac:spMk id="2" creationId="{D3C27A81-1417-48A2-BD8C-13626E260412}"/>
          </ac:spMkLst>
        </pc:spChg>
        <pc:spChg chg="add mod">
          <ac:chgData name="sylwester krawczak" userId="9472b7b0f5a8f9b2" providerId="Windows Live" clId="Web-{71788036-C8AE-4A66-96AA-AF0A35CF55A4}" dt="2020-06-20T20:00:47.534" v="179" actId="20577"/>
          <ac:spMkLst>
            <pc:docMk/>
            <pc:sldMk cId="2775108309" sldId="271"/>
            <ac:spMk id="3" creationId="{604679AB-E024-4224-BAF9-2FF8EC788B1D}"/>
          </ac:spMkLst>
        </pc:spChg>
        <pc:picChg chg="mod">
          <ac:chgData name="sylwester krawczak" userId="9472b7b0f5a8f9b2" providerId="Windows Live" clId="Web-{71788036-C8AE-4A66-96AA-AF0A35CF55A4}" dt="2020-06-20T19:57:31.185" v="15" actId="1076"/>
          <ac:picMkLst>
            <pc:docMk/>
            <pc:sldMk cId="2775108309" sldId="271"/>
            <ac:picMk id="4" creationId="{D476A529-2F7E-4AD2-9653-64C1B2099427}"/>
          </ac:picMkLst>
        </pc:picChg>
      </pc:sldChg>
    </pc:docChg>
  </pc:docChgLst>
  <pc:docChgLst>
    <pc:chgData name="sylwester krawczak" userId="9472b7b0f5a8f9b2" providerId="Windows Live" clId="Web-{148335CD-1212-483E-8E49-A4A380CC794D}"/>
    <pc:docChg chg="modSld">
      <pc:chgData name="sylwester krawczak" userId="9472b7b0f5a8f9b2" providerId="Windows Live" clId="Web-{148335CD-1212-483E-8E49-A4A380CC794D}" dt="2020-06-20T10:01:47.550" v="1" actId="20577"/>
      <pc:docMkLst>
        <pc:docMk/>
      </pc:docMkLst>
      <pc:sldChg chg="modSp">
        <pc:chgData name="sylwester krawczak" userId="9472b7b0f5a8f9b2" providerId="Windows Live" clId="Web-{148335CD-1212-483E-8E49-A4A380CC794D}" dt="2020-06-20T10:01:47.550" v="0" actId="20577"/>
        <pc:sldMkLst>
          <pc:docMk/>
          <pc:sldMk cId="2021036393" sldId="256"/>
        </pc:sldMkLst>
        <pc:spChg chg="mod">
          <ac:chgData name="sylwester krawczak" userId="9472b7b0f5a8f9b2" providerId="Windows Live" clId="Web-{148335CD-1212-483E-8E49-A4A380CC794D}" dt="2020-06-20T10:01:47.550" v="0" actId="20577"/>
          <ac:spMkLst>
            <pc:docMk/>
            <pc:sldMk cId="2021036393" sldId="256"/>
            <ac:spMk id="2" creationId="{00000000-0000-0000-0000-000000000000}"/>
          </ac:spMkLst>
        </pc:spChg>
      </pc:sldChg>
    </pc:docChg>
  </pc:docChgLst>
  <pc:docChgLst>
    <pc:chgData name="sylwester krawczak" userId="9472b7b0f5a8f9b2" providerId="Windows Live" clId="Web-{43741D59-B541-414B-BCFE-6EE0DDA65692}"/>
    <pc:docChg chg="modSld">
      <pc:chgData name="sylwester krawczak" userId="9472b7b0f5a8f9b2" providerId="Windows Live" clId="Web-{43741D59-B541-414B-BCFE-6EE0DDA65692}" dt="2020-06-19T08:53:40.876" v="13" actId="14100"/>
      <pc:docMkLst>
        <pc:docMk/>
      </pc:docMkLst>
      <pc:sldChg chg="addSp delSp modSp">
        <pc:chgData name="sylwester krawczak" userId="9472b7b0f5a8f9b2" providerId="Windows Live" clId="Web-{43741D59-B541-414B-BCFE-6EE0DDA65692}" dt="2020-06-19T08:53:40.876" v="13" actId="14100"/>
        <pc:sldMkLst>
          <pc:docMk/>
          <pc:sldMk cId="162242837" sldId="267"/>
        </pc:sldMkLst>
        <pc:spChg chg="mod">
          <ac:chgData name="sylwester krawczak" userId="9472b7b0f5a8f9b2" providerId="Windows Live" clId="Web-{43741D59-B541-414B-BCFE-6EE0DDA65692}" dt="2020-06-19T08:53:21.220" v="5" actId="20577"/>
          <ac:spMkLst>
            <pc:docMk/>
            <pc:sldMk cId="162242837" sldId="267"/>
            <ac:spMk id="2" creationId="{2076814A-DB2A-48D1-A6B7-8314276EDBCD}"/>
          </ac:spMkLst>
        </pc:spChg>
        <pc:spChg chg="mod ord">
          <ac:chgData name="sylwester krawczak" userId="9472b7b0f5a8f9b2" providerId="Windows Live" clId="Web-{43741D59-B541-414B-BCFE-6EE0DDA65692}" dt="2020-06-19T08:53:40.876" v="13" actId="14100"/>
          <ac:spMkLst>
            <pc:docMk/>
            <pc:sldMk cId="162242837" sldId="267"/>
            <ac:spMk id="4" creationId="{7A25BE59-C37B-4D9A-82D4-041AD31722CA}"/>
          </ac:spMkLst>
        </pc:spChg>
        <pc:spChg chg="add del mod">
          <ac:chgData name="sylwester krawczak" userId="9472b7b0f5a8f9b2" providerId="Windows Live" clId="Web-{43741D59-B541-414B-BCFE-6EE0DDA65692}" dt="2020-06-19T08:52:42.376" v="1"/>
          <ac:spMkLst>
            <pc:docMk/>
            <pc:sldMk cId="162242837" sldId="267"/>
            <ac:spMk id="5" creationId="{1F5FCE00-18DA-4963-ADFE-6F2A67F4A32E}"/>
          </ac:spMkLst>
        </pc:spChg>
        <pc:spChg chg="add">
          <ac:chgData name="sylwester krawczak" userId="9472b7b0f5a8f9b2" providerId="Windows Live" clId="Web-{43741D59-B541-414B-BCFE-6EE0DDA65692}" dt="2020-06-19T08:52:50.626" v="2"/>
          <ac:spMkLst>
            <pc:docMk/>
            <pc:sldMk cId="162242837" sldId="267"/>
            <ac:spMk id="50" creationId="{E336C991-AA99-423E-8FE1-5BA9C97F2C77}"/>
          </ac:spMkLst>
        </pc:spChg>
        <pc:grpChg chg="del">
          <ac:chgData name="sylwester krawczak" userId="9472b7b0f5a8f9b2" providerId="Windows Live" clId="Web-{43741D59-B541-414B-BCFE-6EE0DDA65692}" dt="2020-06-19T08:52:50.626" v="2"/>
          <ac:grpSpMkLst>
            <pc:docMk/>
            <pc:sldMk cId="162242837" sldId="267"/>
            <ac:grpSpMk id="13" creationId="{0E0452C8-EFAC-4BBE-B829-CFE413A388B8}"/>
          </ac:grpSpMkLst>
        </pc:grpChg>
        <pc:grpChg chg="del">
          <ac:chgData name="sylwester krawczak" userId="9472b7b0f5a8f9b2" providerId="Windows Live" clId="Web-{43741D59-B541-414B-BCFE-6EE0DDA65692}" dt="2020-06-19T08:52:50.626" v="2"/>
          <ac:grpSpMkLst>
            <pc:docMk/>
            <pc:sldMk cId="162242837" sldId="267"/>
            <ac:grpSpMk id="21" creationId="{247C940C-BCEA-4B94-ADAB-E5DF93AD2501}"/>
          </ac:grpSpMkLst>
        </pc:grpChg>
        <pc:grpChg chg="add">
          <ac:chgData name="sylwester krawczak" userId="9472b7b0f5a8f9b2" providerId="Windows Live" clId="Web-{43741D59-B541-414B-BCFE-6EE0DDA65692}" dt="2020-06-19T08:52:50.626" v="2"/>
          <ac:grpSpMkLst>
            <pc:docMk/>
            <pc:sldMk cId="162242837" sldId="267"/>
            <ac:grpSpMk id="34" creationId="{A35723D1-BE23-4F7B-872D-35CA6D17FB79}"/>
          </ac:grpSpMkLst>
        </pc:grpChg>
        <pc:grpChg chg="add">
          <ac:chgData name="sylwester krawczak" userId="9472b7b0f5a8f9b2" providerId="Windows Live" clId="Web-{43741D59-B541-414B-BCFE-6EE0DDA65692}" dt="2020-06-19T08:52:50.626" v="2"/>
          <ac:grpSpMkLst>
            <pc:docMk/>
            <pc:sldMk cId="162242837" sldId="267"/>
            <ac:grpSpMk id="42" creationId="{71315106-A7B3-4730-9E6C-5A878C46681B}"/>
          </ac:grpSpMkLst>
        </pc:grpChg>
        <pc:picChg chg="add mod ord">
          <ac:chgData name="sylwester krawczak" userId="9472b7b0f5a8f9b2" providerId="Windows Live" clId="Web-{43741D59-B541-414B-BCFE-6EE0DDA65692}" dt="2020-06-19T08:52:50.626" v="2"/>
          <ac:picMkLst>
            <pc:docMk/>
            <pc:sldMk cId="162242837" sldId="267"/>
            <ac:picMk id="6" creationId="{C9F289A3-B7F2-4D38-A0D8-1C60EBFDF247}"/>
          </ac:picMkLst>
        </pc:picChg>
        <pc:picChg chg="del">
          <ac:chgData name="sylwester krawczak" userId="9472b7b0f5a8f9b2" providerId="Windows Live" clId="Web-{43741D59-B541-414B-BCFE-6EE0DDA65692}" dt="2020-06-19T08:52:11.813" v="0"/>
          <ac:picMkLst>
            <pc:docMk/>
            <pc:sldMk cId="162242837" sldId="267"/>
            <ac:picMk id="8" creationId="{E5418FE6-AE77-4B7D-B4A9-E720474CC570}"/>
          </ac:picMkLst>
        </pc:picChg>
        <pc:cxnChg chg="del">
          <ac:chgData name="sylwester krawczak" userId="9472b7b0f5a8f9b2" providerId="Windows Live" clId="Web-{43741D59-B541-414B-BCFE-6EE0DDA65692}" dt="2020-06-19T08:52:50.626" v="2"/>
          <ac:cxnSpMkLst>
            <pc:docMk/>
            <pc:sldMk cId="162242837" sldId="267"/>
            <ac:cxnSpMk id="19" creationId="{CB3B6ABF-EFD9-487E-8DE4-362FB18D4BF2}"/>
          </ac:cxnSpMkLst>
        </pc:cxnChg>
        <pc:cxnChg chg="del">
          <ac:chgData name="sylwester krawczak" userId="9472b7b0f5a8f9b2" providerId="Windows Live" clId="Web-{43741D59-B541-414B-BCFE-6EE0DDA65692}" dt="2020-06-19T08:52:50.626" v="2"/>
          <ac:cxnSpMkLst>
            <pc:docMk/>
            <pc:sldMk cId="162242837" sldId="267"/>
            <ac:cxnSpMk id="29" creationId="{E59A63C7-BCAC-464C-B7D5-9A713B4CAC34}"/>
          </ac:cxnSpMkLst>
        </pc:cxnChg>
        <pc:cxnChg chg="add">
          <ac:chgData name="sylwester krawczak" userId="9472b7b0f5a8f9b2" providerId="Windows Live" clId="Web-{43741D59-B541-414B-BCFE-6EE0DDA65692}" dt="2020-06-19T08:52:50.626" v="2"/>
          <ac:cxnSpMkLst>
            <pc:docMk/>
            <pc:sldMk cId="162242837" sldId="267"/>
            <ac:cxnSpMk id="40" creationId="{CF2CD8F0-C030-420D-9AA6-5D9243779F82}"/>
          </ac:cxnSpMkLst>
        </pc:cxnChg>
        <pc:cxnChg chg="add">
          <ac:chgData name="sylwester krawczak" userId="9472b7b0f5a8f9b2" providerId="Windows Live" clId="Web-{43741D59-B541-414B-BCFE-6EE0DDA65692}" dt="2020-06-19T08:52:50.626" v="2"/>
          <ac:cxnSpMkLst>
            <pc:docMk/>
            <pc:sldMk cId="162242837" sldId="267"/>
            <ac:cxnSpMk id="52" creationId="{D2B860ED-0E27-4D8E-B5F4-C8C3F33C7234}"/>
          </ac:cxnSpMkLst>
        </pc:cxnChg>
      </pc:sldChg>
    </pc:docChg>
  </pc:docChgLst>
  <pc:docChgLst>
    <pc:chgData name="sylwester krawczak" userId="9472b7b0f5a8f9b2" providerId="Windows Live" clId="Web-{DE2F28A4-59B6-4F3C-B50A-C174CF16167D}"/>
    <pc:docChg chg="delSld modSld">
      <pc:chgData name="sylwester krawczak" userId="9472b7b0f5a8f9b2" providerId="Windows Live" clId="Web-{DE2F28A4-59B6-4F3C-B50A-C174CF16167D}" dt="2020-06-18T15:04:22.970" v="11"/>
      <pc:docMkLst>
        <pc:docMk/>
      </pc:docMkLst>
      <pc:sldChg chg="modSp">
        <pc:chgData name="sylwester krawczak" userId="9472b7b0f5a8f9b2" providerId="Windows Live" clId="Web-{DE2F28A4-59B6-4F3C-B50A-C174CF16167D}" dt="2020-06-18T15:04:19.548" v="9" actId="20577"/>
        <pc:sldMkLst>
          <pc:docMk/>
          <pc:sldMk cId="2269782759" sldId="259"/>
        </pc:sldMkLst>
        <pc:spChg chg="mod">
          <ac:chgData name="sylwester krawczak" userId="9472b7b0f5a8f9b2" providerId="Windows Live" clId="Web-{DE2F28A4-59B6-4F3C-B50A-C174CF16167D}" dt="2020-06-18T15:04:19.548" v="9" actId="20577"/>
          <ac:spMkLst>
            <pc:docMk/>
            <pc:sldMk cId="2269782759" sldId="259"/>
            <ac:spMk id="3" creationId="{A6C46ED6-8880-4427-ACEE-D9068EE881EB}"/>
          </ac:spMkLst>
        </pc:spChg>
      </pc:sldChg>
      <pc:sldChg chg="modSp">
        <pc:chgData name="sylwester krawczak" userId="9472b7b0f5a8f9b2" providerId="Windows Live" clId="Web-{DE2F28A4-59B6-4F3C-B50A-C174CF16167D}" dt="2020-06-18T15:02:46.710" v="0" actId="20577"/>
        <pc:sldMkLst>
          <pc:docMk/>
          <pc:sldMk cId="561375779" sldId="260"/>
        </pc:sldMkLst>
        <pc:spChg chg="mod">
          <ac:chgData name="sylwester krawczak" userId="9472b7b0f5a8f9b2" providerId="Windows Live" clId="Web-{DE2F28A4-59B6-4F3C-B50A-C174CF16167D}" dt="2020-06-18T15:02:46.710" v="0" actId="20577"/>
          <ac:spMkLst>
            <pc:docMk/>
            <pc:sldMk cId="561375779" sldId="260"/>
            <ac:spMk id="8" creationId="{D155663E-BB88-412F-BD51-4D92566C94A4}"/>
          </ac:spMkLst>
        </pc:spChg>
      </pc:sldChg>
      <pc:sldChg chg="del">
        <pc:chgData name="sylwester krawczak" userId="9472b7b0f5a8f9b2" providerId="Windows Live" clId="Web-{DE2F28A4-59B6-4F3C-B50A-C174CF16167D}" dt="2020-06-18T15:04:22.970" v="11"/>
        <pc:sldMkLst>
          <pc:docMk/>
          <pc:sldMk cId="3138870957" sldId="262"/>
        </pc:sldMkLst>
      </pc:sldChg>
    </pc:docChg>
  </pc:docChgLst>
  <pc:docChgLst>
    <pc:chgData name="sylwester krawczak" userId="9472b7b0f5a8f9b2" providerId="Windows Live" clId="Web-{4A3F751B-45E4-4B75-B7C0-3E034F3DBA15}"/>
    <pc:docChg chg="addSld modSld">
      <pc:chgData name="sylwester krawczak" userId="9472b7b0f5a8f9b2" providerId="Windows Live" clId="Web-{4A3F751B-45E4-4B75-B7C0-3E034F3DBA15}" dt="2020-06-18T06:39:49.575" v="852" actId="20577"/>
      <pc:docMkLst>
        <pc:docMk/>
      </pc:docMkLst>
      <pc:sldChg chg="modSp">
        <pc:chgData name="sylwester krawczak" userId="9472b7b0f5a8f9b2" providerId="Windows Live" clId="Web-{4A3F751B-45E4-4B75-B7C0-3E034F3DBA15}" dt="2020-06-18T06:19:39.003" v="541" actId="20577"/>
        <pc:sldMkLst>
          <pc:docMk/>
          <pc:sldMk cId="908736731" sldId="257"/>
        </pc:sldMkLst>
        <pc:spChg chg="mod">
          <ac:chgData name="sylwester krawczak" userId="9472b7b0f5a8f9b2" providerId="Windows Live" clId="Web-{4A3F751B-45E4-4B75-B7C0-3E034F3DBA15}" dt="2020-06-18T06:19:39.003" v="541" actId="20577"/>
          <ac:spMkLst>
            <pc:docMk/>
            <pc:sldMk cId="908736731" sldId="257"/>
            <ac:spMk id="14" creationId="{31F8846C-B721-409B-B294-47AFB84697E3}"/>
          </ac:spMkLst>
        </pc:spChg>
      </pc:sldChg>
      <pc:sldChg chg="addSp delSp modSp">
        <pc:chgData name="sylwester krawczak" userId="9472b7b0f5a8f9b2" providerId="Windows Live" clId="Web-{4A3F751B-45E4-4B75-B7C0-3E034F3DBA15}" dt="2020-06-18T06:16:35.752" v="224"/>
        <pc:sldMkLst>
          <pc:docMk/>
          <pc:sldMk cId="1778621748" sldId="258"/>
        </pc:sldMkLst>
        <pc:spChg chg="mod">
          <ac:chgData name="sylwester krawczak" userId="9472b7b0f5a8f9b2" providerId="Windows Live" clId="Web-{4A3F751B-45E4-4B75-B7C0-3E034F3DBA15}" dt="2020-06-18T06:16:15.252" v="222"/>
          <ac:spMkLst>
            <pc:docMk/>
            <pc:sldMk cId="1778621748" sldId="258"/>
            <ac:spMk id="2" creationId="{068512D7-6C7E-452C-A546-8DAF9BBE3892}"/>
          </ac:spMkLst>
        </pc:spChg>
        <pc:spChg chg="mod ord">
          <ac:chgData name="sylwester krawczak" userId="9472b7b0f5a8f9b2" providerId="Windows Live" clId="Web-{4A3F751B-45E4-4B75-B7C0-3E034F3DBA15}" dt="2020-06-18T06:16:15.283" v="223"/>
          <ac:spMkLst>
            <pc:docMk/>
            <pc:sldMk cId="1778621748" sldId="258"/>
            <ac:spMk id="9" creationId="{3691FDAB-1A92-4BC7-84C9-8544C193D7C8}"/>
          </ac:spMkLst>
        </pc:spChg>
        <pc:spChg chg="add del">
          <ac:chgData name="sylwester krawczak" userId="9472b7b0f5a8f9b2" providerId="Windows Live" clId="Web-{4A3F751B-45E4-4B75-B7C0-3E034F3DBA15}" dt="2020-06-18T06:16:15.252" v="222"/>
          <ac:spMkLst>
            <pc:docMk/>
            <pc:sldMk cId="1778621748" sldId="258"/>
            <ac:spMk id="29" creationId="{E336C991-AA99-423E-8FE1-5BA9C97F2C77}"/>
          </ac:spMkLst>
        </pc:spChg>
        <pc:grpChg chg="add del">
          <ac:chgData name="sylwester krawczak" userId="9472b7b0f5a8f9b2" providerId="Windows Live" clId="Web-{4A3F751B-45E4-4B75-B7C0-3E034F3DBA15}" dt="2020-06-18T06:16:15.283" v="223"/>
          <ac:grpSpMkLst>
            <pc:docMk/>
            <pc:sldMk cId="1778621748" sldId="258"/>
            <ac:grpSpMk id="6" creationId="{247C940C-BCEA-4B94-ADAB-E5DF93AD2501}"/>
          </ac:grpSpMkLst>
        </pc:grpChg>
        <pc:grpChg chg="add del">
          <ac:chgData name="sylwester krawczak" userId="9472b7b0f5a8f9b2" providerId="Windows Live" clId="Web-{4A3F751B-45E4-4B75-B7C0-3E034F3DBA15}" dt="2020-06-18T06:16:15.252" v="222"/>
          <ac:grpSpMkLst>
            <pc:docMk/>
            <pc:sldMk cId="1778621748" sldId="258"/>
            <ac:grpSpMk id="20" creationId="{71315106-A7B3-4730-9E6C-5A878C46681B}"/>
          </ac:grpSpMkLst>
        </pc:grpChg>
        <pc:grpChg chg="add del">
          <ac:chgData name="sylwester krawczak" userId="9472b7b0f5a8f9b2" providerId="Windows Live" clId="Web-{4A3F751B-45E4-4B75-B7C0-3E034F3DBA15}" dt="2020-06-18T06:16:09.923" v="220"/>
          <ac:grpSpMkLst>
            <pc:docMk/>
            <pc:sldMk cId="1778621748" sldId="258"/>
            <ac:grpSpMk id="22" creationId="{247C940C-BCEA-4B94-ADAB-E5DF93AD2501}"/>
          </ac:grpSpMkLst>
        </pc:grpChg>
        <pc:grpChg chg="add del">
          <ac:chgData name="sylwester krawczak" userId="9472b7b0f5a8f9b2" providerId="Windows Live" clId="Web-{4A3F751B-45E4-4B75-B7C0-3E034F3DBA15}" dt="2020-06-18T06:16:35.752" v="224"/>
          <ac:grpSpMkLst>
            <pc:docMk/>
            <pc:sldMk cId="1778621748" sldId="258"/>
            <ac:grpSpMk id="31" creationId="{247C940C-BCEA-4B94-ADAB-E5DF93AD2501}"/>
          </ac:grpSpMkLst>
        </pc:grpChg>
        <pc:grpChg chg="add">
          <ac:chgData name="sylwester krawczak" userId="9472b7b0f5a8f9b2" providerId="Windows Live" clId="Web-{4A3F751B-45E4-4B75-B7C0-3E034F3DBA15}" dt="2020-06-18T06:16:35.752" v="224"/>
          <ac:grpSpMkLst>
            <pc:docMk/>
            <pc:sldMk cId="1778621748" sldId="258"/>
            <ac:grpSpMk id="38" creationId="{247C940C-BCEA-4B94-ADAB-E5DF93AD2501}"/>
          </ac:grpSpMkLst>
        </pc:grpChg>
        <pc:picChg chg="mod">
          <ac:chgData name="sylwester krawczak" userId="9472b7b0f5a8f9b2" providerId="Windows Live" clId="Web-{4A3F751B-45E4-4B75-B7C0-3E034F3DBA15}" dt="2020-06-18T06:16:15.252" v="222"/>
          <ac:picMkLst>
            <pc:docMk/>
            <pc:sldMk cId="1778621748" sldId="258"/>
            <ac:picMk id="4" creationId="{743CEEC8-CE82-42D3-8A19-DA0A12F4AB6F}"/>
          </ac:picMkLst>
        </pc:picChg>
        <pc:cxnChg chg="add del">
          <ac:chgData name="sylwester krawczak" userId="9472b7b0f5a8f9b2" providerId="Windows Live" clId="Web-{4A3F751B-45E4-4B75-B7C0-3E034F3DBA15}" dt="2020-06-18T06:16:15.283" v="223"/>
          <ac:cxnSpMkLst>
            <pc:docMk/>
            <pc:sldMk cId="1778621748" sldId="258"/>
            <ac:cxnSpMk id="7" creationId="{E59A63C7-BCAC-464C-B7D5-9A713B4CAC34}"/>
          </ac:cxnSpMkLst>
        </pc:cxnChg>
        <pc:cxnChg chg="add del">
          <ac:chgData name="sylwester krawczak" userId="9472b7b0f5a8f9b2" providerId="Windows Live" clId="Web-{4A3F751B-45E4-4B75-B7C0-3E034F3DBA15}" dt="2020-06-18T06:16:09.923" v="220"/>
          <ac:cxnSpMkLst>
            <pc:docMk/>
            <pc:sldMk cId="1778621748" sldId="258"/>
            <ac:cxnSpMk id="30" creationId="{E59A63C7-BCAC-464C-B7D5-9A713B4CAC34}"/>
          </ac:cxnSpMkLst>
        </pc:cxnChg>
        <pc:cxnChg chg="add del">
          <ac:chgData name="sylwester krawczak" userId="9472b7b0f5a8f9b2" providerId="Windows Live" clId="Web-{4A3F751B-45E4-4B75-B7C0-3E034F3DBA15}" dt="2020-06-18T06:16:15.252" v="222"/>
          <ac:cxnSpMkLst>
            <pc:docMk/>
            <pc:sldMk cId="1778621748" sldId="258"/>
            <ac:cxnSpMk id="32" creationId="{D2B860ED-0E27-4D8E-B5F4-C8C3F33C7234}"/>
          </ac:cxnSpMkLst>
        </pc:cxnChg>
        <pc:cxnChg chg="add del">
          <ac:chgData name="sylwester krawczak" userId="9472b7b0f5a8f9b2" providerId="Windows Live" clId="Web-{4A3F751B-45E4-4B75-B7C0-3E034F3DBA15}" dt="2020-06-18T06:16:35.752" v="224"/>
          <ac:cxnSpMkLst>
            <pc:docMk/>
            <pc:sldMk cId="1778621748" sldId="258"/>
            <ac:cxnSpMk id="33" creationId="{E59A63C7-BCAC-464C-B7D5-9A713B4CAC34}"/>
          </ac:cxnSpMkLst>
        </pc:cxnChg>
        <pc:cxnChg chg="add">
          <ac:chgData name="sylwester krawczak" userId="9472b7b0f5a8f9b2" providerId="Windows Live" clId="Web-{4A3F751B-45E4-4B75-B7C0-3E034F3DBA15}" dt="2020-06-18T06:16:35.752" v="224"/>
          <ac:cxnSpMkLst>
            <pc:docMk/>
            <pc:sldMk cId="1778621748" sldId="258"/>
            <ac:cxnSpMk id="46" creationId="{E59A63C7-BCAC-464C-B7D5-9A713B4CAC34}"/>
          </ac:cxnSpMkLst>
        </pc:cxnChg>
      </pc:sldChg>
      <pc:sldChg chg="addSp modSp new mod setBg setClrOvrMap">
        <pc:chgData name="sylwester krawczak" userId="9472b7b0f5a8f9b2" providerId="Windows Live" clId="Web-{4A3F751B-45E4-4B75-B7C0-3E034F3DBA15}" dt="2020-06-18T06:39:27.434" v="814" actId="20577"/>
        <pc:sldMkLst>
          <pc:docMk/>
          <pc:sldMk cId="2269782759" sldId="259"/>
        </pc:sldMkLst>
        <pc:spChg chg="mod">
          <ac:chgData name="sylwester krawczak" userId="9472b7b0f5a8f9b2" providerId="Windows Live" clId="Web-{4A3F751B-45E4-4B75-B7C0-3E034F3DBA15}" dt="2020-06-18T06:39:27.434" v="814" actId="20577"/>
          <ac:spMkLst>
            <pc:docMk/>
            <pc:sldMk cId="2269782759" sldId="259"/>
            <ac:spMk id="2" creationId="{84ACB26B-3ADB-4D8A-A820-F554853E8463}"/>
          </ac:spMkLst>
        </pc:spChg>
        <pc:spChg chg="mod">
          <ac:chgData name="sylwester krawczak" userId="9472b7b0f5a8f9b2" providerId="Windows Live" clId="Web-{4A3F751B-45E4-4B75-B7C0-3E034F3DBA15}" dt="2020-06-18T06:39:23.903" v="811" actId="20577"/>
          <ac:spMkLst>
            <pc:docMk/>
            <pc:sldMk cId="2269782759" sldId="259"/>
            <ac:spMk id="3" creationId="{A6C46ED6-8880-4427-ACEE-D9068EE881EB}"/>
          </ac:spMkLst>
        </pc:spChg>
        <pc:spChg chg="add">
          <ac:chgData name="sylwester krawczak" userId="9472b7b0f5a8f9b2" providerId="Windows Live" clId="Web-{4A3F751B-45E4-4B75-B7C0-3E034F3DBA15}" dt="2020-06-18T06:18:56.659" v="534"/>
          <ac:spMkLst>
            <pc:docMk/>
            <pc:sldMk cId="2269782759" sldId="259"/>
            <ac:spMk id="8" creationId="{47E4F490-FA76-4FF0-B36A-72B01E11751D}"/>
          </ac:spMkLst>
        </pc:spChg>
        <pc:spChg chg="add">
          <ac:chgData name="sylwester krawczak" userId="9472b7b0f5a8f9b2" providerId="Windows Live" clId="Web-{4A3F751B-45E4-4B75-B7C0-3E034F3DBA15}" dt="2020-06-18T06:18:56.659" v="534"/>
          <ac:spMkLst>
            <pc:docMk/>
            <pc:sldMk cId="2269782759" sldId="259"/>
            <ac:spMk id="10" creationId="{05C8C51A-4ECF-4857-8298-6C8334C7F885}"/>
          </ac:spMkLst>
        </pc:spChg>
        <pc:spChg chg="add">
          <ac:chgData name="sylwester krawczak" userId="9472b7b0f5a8f9b2" providerId="Windows Live" clId="Web-{4A3F751B-45E4-4B75-B7C0-3E034F3DBA15}" dt="2020-06-18T06:18:56.659" v="534"/>
          <ac:spMkLst>
            <pc:docMk/>
            <pc:sldMk cId="2269782759" sldId="259"/>
            <ac:spMk id="12" creationId="{A741C46E-A2A6-4DF0-84BD-502A2E56D061}"/>
          </ac:spMkLst>
        </pc:spChg>
        <pc:spChg chg="add">
          <ac:chgData name="sylwester krawczak" userId="9472b7b0f5a8f9b2" providerId="Windows Live" clId="Web-{4A3F751B-45E4-4B75-B7C0-3E034F3DBA15}" dt="2020-06-18T06:18:56.659" v="534"/>
          <ac:spMkLst>
            <pc:docMk/>
            <pc:sldMk cId="2269782759" sldId="259"/>
            <ac:spMk id="14" creationId="{67CE4C0A-D88E-41BB-8F06-8C0E2604BCDE}"/>
          </ac:spMkLst>
        </pc:spChg>
      </pc:sldChg>
      <pc:sldChg chg="addSp delSp modSp new mod setBg">
        <pc:chgData name="sylwester krawczak" userId="9472b7b0f5a8f9b2" providerId="Windows Live" clId="Web-{4A3F751B-45E4-4B75-B7C0-3E034F3DBA15}" dt="2020-06-18T06:39:19.278" v="809" actId="20577"/>
        <pc:sldMkLst>
          <pc:docMk/>
          <pc:sldMk cId="561375779" sldId="260"/>
        </pc:sldMkLst>
        <pc:spChg chg="mod">
          <ac:chgData name="sylwester krawczak" userId="9472b7b0f5a8f9b2" providerId="Windows Live" clId="Web-{4A3F751B-45E4-4B75-B7C0-3E034F3DBA15}" dt="2020-06-18T06:39:12.153" v="804" actId="20577"/>
          <ac:spMkLst>
            <pc:docMk/>
            <pc:sldMk cId="561375779" sldId="260"/>
            <ac:spMk id="2" creationId="{21B85320-9DF6-49F5-A410-050FF4758619}"/>
          </ac:spMkLst>
        </pc:spChg>
        <pc:spChg chg="del">
          <ac:chgData name="sylwester krawczak" userId="9472b7b0f5a8f9b2" providerId="Windows Live" clId="Web-{4A3F751B-45E4-4B75-B7C0-3E034F3DBA15}" dt="2020-06-18T06:32:26.384" v="611"/>
          <ac:spMkLst>
            <pc:docMk/>
            <pc:sldMk cId="561375779" sldId="260"/>
            <ac:spMk id="3" creationId="{8066DFFA-46A1-4D28-9A28-DC40A761E94E}"/>
          </ac:spMkLst>
        </pc:spChg>
        <pc:spChg chg="add mod">
          <ac:chgData name="sylwester krawczak" userId="9472b7b0f5a8f9b2" providerId="Windows Live" clId="Web-{4A3F751B-45E4-4B75-B7C0-3E034F3DBA15}" dt="2020-06-18T06:39:19.278" v="809" actId="20577"/>
          <ac:spMkLst>
            <pc:docMk/>
            <pc:sldMk cId="561375779" sldId="260"/>
            <ac:spMk id="8" creationId="{D155663E-BB88-412F-BD51-4D92566C94A4}"/>
          </ac:spMkLst>
        </pc:spChg>
        <pc:grpChg chg="add del">
          <ac:chgData name="sylwester krawczak" userId="9472b7b0f5a8f9b2" providerId="Windows Live" clId="Web-{4A3F751B-45E4-4B75-B7C0-3E034F3DBA15}" dt="2020-06-18T06:36:34.574" v="775"/>
          <ac:grpSpMkLst>
            <pc:docMk/>
            <pc:sldMk cId="561375779" sldId="260"/>
            <ac:grpSpMk id="11" creationId="{247C940C-BCEA-4B94-ADAB-E5DF93AD2501}"/>
          </ac:grpSpMkLst>
        </pc:grpChg>
        <pc:grpChg chg="add">
          <ac:chgData name="sylwester krawczak" userId="9472b7b0f5a8f9b2" providerId="Windows Live" clId="Web-{4A3F751B-45E4-4B75-B7C0-3E034F3DBA15}" dt="2020-06-18T06:36:34.574" v="775"/>
          <ac:grpSpMkLst>
            <pc:docMk/>
            <pc:sldMk cId="561375779" sldId="260"/>
            <ac:grpSpMk id="21" creationId="{247C940C-BCEA-4B94-ADAB-E5DF93AD2501}"/>
          </ac:grpSpMkLst>
        </pc:grpChg>
        <pc:grpChg chg="add del">
          <ac:chgData name="sylwester krawczak" userId="9472b7b0f5a8f9b2" providerId="Windows Live" clId="Web-{4A3F751B-45E4-4B75-B7C0-3E034F3DBA15}" dt="2020-06-18T06:34:26.932" v="662"/>
          <ac:grpSpMkLst>
            <pc:docMk/>
            <pc:sldMk cId="561375779" sldId="260"/>
            <ac:grpSpMk id="24" creationId="{247C940C-BCEA-4B94-ADAB-E5DF93AD2501}"/>
          </ac:grpSpMkLst>
        </pc:grpChg>
        <pc:picChg chg="add mod ord">
          <ac:chgData name="sylwester krawczak" userId="9472b7b0f5a8f9b2" providerId="Windows Live" clId="Web-{4A3F751B-45E4-4B75-B7C0-3E034F3DBA15}" dt="2020-06-18T06:32:54.134" v="612"/>
          <ac:picMkLst>
            <pc:docMk/>
            <pc:sldMk cId="561375779" sldId="260"/>
            <ac:picMk id="4" creationId="{4344AEA8-DD75-443B-BC56-AE1D447CC39E}"/>
          </ac:picMkLst>
        </pc:picChg>
        <pc:cxnChg chg="add del">
          <ac:chgData name="sylwester krawczak" userId="9472b7b0f5a8f9b2" providerId="Windows Live" clId="Web-{4A3F751B-45E4-4B75-B7C0-3E034F3DBA15}" dt="2020-06-18T06:36:34.574" v="775"/>
          <ac:cxnSpMkLst>
            <pc:docMk/>
            <pc:sldMk cId="561375779" sldId="260"/>
            <ac:cxnSpMk id="19" creationId="{E59A63C7-BCAC-464C-B7D5-9A713B4CAC34}"/>
          </ac:cxnSpMkLst>
        </pc:cxnChg>
        <pc:cxnChg chg="add">
          <ac:chgData name="sylwester krawczak" userId="9472b7b0f5a8f9b2" providerId="Windows Live" clId="Web-{4A3F751B-45E4-4B75-B7C0-3E034F3DBA15}" dt="2020-06-18T06:36:34.574" v="775"/>
          <ac:cxnSpMkLst>
            <pc:docMk/>
            <pc:sldMk cId="561375779" sldId="260"/>
            <ac:cxnSpMk id="22" creationId="{E59A63C7-BCAC-464C-B7D5-9A713B4CAC34}"/>
          </ac:cxnSpMkLst>
        </pc:cxnChg>
        <pc:cxnChg chg="add del">
          <ac:chgData name="sylwester krawczak" userId="9472b7b0f5a8f9b2" providerId="Windows Live" clId="Web-{4A3F751B-45E4-4B75-B7C0-3E034F3DBA15}" dt="2020-06-18T06:34:26.932" v="662"/>
          <ac:cxnSpMkLst>
            <pc:docMk/>
            <pc:sldMk cId="561375779" sldId="260"/>
            <ac:cxnSpMk id="32" creationId="{E59A63C7-BCAC-464C-B7D5-9A713B4CAC34}"/>
          </ac:cxnSpMkLst>
        </pc:cxnChg>
      </pc:sldChg>
      <pc:sldChg chg="modSp new">
        <pc:chgData name="sylwester krawczak" userId="9472b7b0f5a8f9b2" providerId="Windows Live" clId="Web-{4A3F751B-45E4-4B75-B7C0-3E034F3DBA15}" dt="2020-06-18T06:39:48.716" v="850" actId="20577"/>
        <pc:sldMkLst>
          <pc:docMk/>
          <pc:sldMk cId="3942676816" sldId="261"/>
        </pc:sldMkLst>
        <pc:spChg chg="mod">
          <ac:chgData name="sylwester krawczak" userId="9472b7b0f5a8f9b2" providerId="Windows Live" clId="Web-{4A3F751B-45E4-4B75-B7C0-3E034F3DBA15}" dt="2020-06-18T06:39:48.716" v="850" actId="20577"/>
          <ac:spMkLst>
            <pc:docMk/>
            <pc:sldMk cId="3942676816" sldId="261"/>
            <ac:spMk id="2" creationId="{1777AC23-A785-44B6-9C19-7FF1EE59AE53}"/>
          </ac:spMkLst>
        </pc:spChg>
      </pc:sldChg>
    </pc:docChg>
  </pc:docChgLst>
  <pc:docChgLst>
    <pc:chgData name="Patrycja Kapuścinska" userId="6057755582e20ce0" providerId="LiveId" clId="{0685E1BB-8BD5-C14F-8211-639F253827E2}"/>
    <pc:docChg chg="modSld">
      <pc:chgData name="Patrycja Kapuścinska" userId="6057755582e20ce0" providerId="LiveId" clId="{0685E1BB-8BD5-C14F-8211-639F253827E2}" dt="2020-06-22T19:38:46.641" v="407" actId="20577"/>
      <pc:docMkLst>
        <pc:docMk/>
      </pc:docMkLst>
      <pc:sldChg chg="modSp">
        <pc:chgData name="Patrycja Kapuścinska" userId="6057755582e20ce0" providerId="LiveId" clId="{0685E1BB-8BD5-C14F-8211-639F253827E2}" dt="2020-06-22T19:38:46.641" v="407" actId="20577"/>
        <pc:sldMkLst>
          <pc:docMk/>
          <pc:sldMk cId="3197558847" sldId="273"/>
        </pc:sldMkLst>
        <pc:spChg chg="mod">
          <ac:chgData name="Patrycja Kapuścinska" userId="6057755582e20ce0" providerId="LiveId" clId="{0685E1BB-8BD5-C14F-8211-639F253827E2}" dt="2020-06-22T19:38:46.641" v="407" actId="20577"/>
          <ac:spMkLst>
            <pc:docMk/>
            <pc:sldMk cId="3197558847" sldId="273"/>
            <ac:spMk id="4" creationId="{955067DC-546F-4E7C-909A-7B7189EFDFF5}"/>
          </ac:spMkLst>
        </pc:spChg>
      </pc:sldChg>
    </pc:docChg>
  </pc:docChgLst>
  <pc:docChgLst>
    <pc:chgData name="sylwester krawczak" userId="9472b7b0f5a8f9b2" providerId="Windows Live" clId="Web-{DD416526-CC05-44DC-ADE4-5F422045A8FB}"/>
    <pc:docChg chg="modSld">
      <pc:chgData name="sylwester krawczak" userId="9472b7b0f5a8f9b2" providerId="Windows Live" clId="Web-{DD416526-CC05-44DC-ADE4-5F422045A8FB}" dt="2020-06-18T07:28:42.353" v="0"/>
      <pc:docMkLst>
        <pc:docMk/>
      </pc:docMkLst>
      <pc:sldChg chg="addSp delSp modSp">
        <pc:chgData name="sylwester krawczak" userId="9472b7b0f5a8f9b2" providerId="Windows Live" clId="Web-{DD416526-CC05-44DC-ADE4-5F422045A8FB}" dt="2020-06-18T07:28:42.353" v="0"/>
        <pc:sldMkLst>
          <pc:docMk/>
          <pc:sldMk cId="3138870957" sldId="262"/>
        </pc:sldMkLst>
        <pc:spChg chg="del">
          <ac:chgData name="sylwester krawczak" userId="9472b7b0f5a8f9b2" providerId="Windows Live" clId="Web-{DD416526-CC05-44DC-ADE4-5F422045A8FB}" dt="2020-06-18T07:28:42.353" v="0"/>
          <ac:spMkLst>
            <pc:docMk/>
            <pc:sldMk cId="3138870957" sldId="262"/>
            <ac:spMk id="4" creationId="{AFEBEE41-C24C-4D85-A78D-47482FEFD231}"/>
          </ac:spMkLst>
        </pc:spChg>
        <pc:picChg chg="add mod ord">
          <ac:chgData name="sylwester krawczak" userId="9472b7b0f5a8f9b2" providerId="Windows Live" clId="Web-{DD416526-CC05-44DC-ADE4-5F422045A8FB}" dt="2020-06-18T07:28:42.353" v="0"/>
          <ac:picMkLst>
            <pc:docMk/>
            <pc:sldMk cId="3138870957" sldId="262"/>
            <ac:picMk id="3" creationId="{BBA148D2-506B-4EB3-8ED2-091418D5F933}"/>
          </ac:picMkLst>
        </pc:picChg>
      </pc:sldChg>
    </pc:docChg>
  </pc:docChgLst>
  <pc:docChgLst>
    <pc:chgData name="Gość" providerId="Windows Live" clId="Web-{BFC24238-3F34-4F82-8012-AF6B9091BFC4}"/>
    <pc:docChg chg="modSld">
      <pc:chgData name="Gość" userId="" providerId="Windows Live" clId="Web-{BFC24238-3F34-4F82-8012-AF6B9091BFC4}" dt="2020-06-18T18:08:07.790" v="1229" actId="20577"/>
      <pc:docMkLst>
        <pc:docMk/>
      </pc:docMkLst>
      <pc:sldChg chg="modSp">
        <pc:chgData name="Gość" userId="" providerId="Windows Live" clId="Web-{BFC24238-3F34-4F82-8012-AF6B9091BFC4}" dt="2020-06-18T17:04:41.709" v="14" actId="20577"/>
        <pc:sldMkLst>
          <pc:docMk/>
          <pc:sldMk cId="1778621748" sldId="258"/>
        </pc:sldMkLst>
        <pc:spChg chg="mod">
          <ac:chgData name="Gość" userId="" providerId="Windows Live" clId="Web-{BFC24238-3F34-4F82-8012-AF6B9091BFC4}" dt="2020-06-18T17:04:41.709" v="14" actId="20577"/>
          <ac:spMkLst>
            <pc:docMk/>
            <pc:sldMk cId="1778621748" sldId="258"/>
            <ac:spMk id="9" creationId="{3691FDAB-1A92-4BC7-84C9-8544C193D7C8}"/>
          </ac:spMkLst>
        </pc:spChg>
      </pc:sldChg>
      <pc:sldChg chg="modSp">
        <pc:chgData name="Gość" userId="" providerId="Windows Live" clId="Web-{BFC24238-3F34-4F82-8012-AF6B9091BFC4}" dt="2020-06-18T17:08:32.412" v="48" actId="20577"/>
        <pc:sldMkLst>
          <pc:docMk/>
          <pc:sldMk cId="2269782759" sldId="259"/>
        </pc:sldMkLst>
        <pc:spChg chg="mod">
          <ac:chgData name="Gość" userId="" providerId="Windows Live" clId="Web-{BFC24238-3F34-4F82-8012-AF6B9091BFC4}" dt="2020-06-18T17:08:32.412" v="48" actId="20577"/>
          <ac:spMkLst>
            <pc:docMk/>
            <pc:sldMk cId="2269782759" sldId="259"/>
            <ac:spMk id="3" creationId="{A6C46ED6-8880-4427-ACEE-D9068EE881EB}"/>
          </ac:spMkLst>
        </pc:spChg>
      </pc:sldChg>
      <pc:sldChg chg="modSp">
        <pc:chgData name="Gość" userId="" providerId="Windows Live" clId="Web-{BFC24238-3F34-4F82-8012-AF6B9091BFC4}" dt="2020-06-18T17:24:17.959" v="237" actId="20577"/>
        <pc:sldMkLst>
          <pc:docMk/>
          <pc:sldMk cId="561375779" sldId="260"/>
        </pc:sldMkLst>
        <pc:spChg chg="mod">
          <ac:chgData name="Gość" userId="" providerId="Windows Live" clId="Web-{BFC24238-3F34-4F82-8012-AF6B9091BFC4}" dt="2020-06-18T17:24:17.959" v="237" actId="20577"/>
          <ac:spMkLst>
            <pc:docMk/>
            <pc:sldMk cId="561375779" sldId="260"/>
            <ac:spMk id="8" creationId="{D155663E-BB88-412F-BD51-4D92566C94A4}"/>
          </ac:spMkLst>
        </pc:spChg>
        <pc:picChg chg="mod">
          <ac:chgData name="Gość" userId="" providerId="Windows Live" clId="Web-{BFC24238-3F34-4F82-8012-AF6B9091BFC4}" dt="2020-06-18T17:18:38.311" v="191" actId="1076"/>
          <ac:picMkLst>
            <pc:docMk/>
            <pc:sldMk cId="561375779" sldId="260"/>
            <ac:picMk id="4" creationId="{4344AEA8-DD75-443B-BC56-AE1D447CC39E}"/>
          </ac:picMkLst>
        </pc:picChg>
      </pc:sldChg>
      <pc:sldChg chg="modSp">
        <pc:chgData name="Gość" userId="" providerId="Windows Live" clId="Web-{BFC24238-3F34-4F82-8012-AF6B9091BFC4}" dt="2020-06-18T17:49:55.233" v="807" actId="20577"/>
        <pc:sldMkLst>
          <pc:docMk/>
          <pc:sldMk cId="3942676816" sldId="261"/>
        </pc:sldMkLst>
        <pc:spChg chg="mod">
          <ac:chgData name="Gość" userId="" providerId="Windows Live" clId="Web-{BFC24238-3F34-4F82-8012-AF6B9091BFC4}" dt="2020-06-18T17:49:55.233" v="807" actId="20577"/>
          <ac:spMkLst>
            <pc:docMk/>
            <pc:sldMk cId="3942676816" sldId="261"/>
            <ac:spMk id="8" creationId="{0F991E89-D006-4FB5-9FC3-E8BC5523A34E}"/>
          </ac:spMkLst>
        </pc:spChg>
      </pc:sldChg>
      <pc:sldChg chg="modSp">
        <pc:chgData name="Gość" userId="" providerId="Windows Live" clId="Web-{BFC24238-3F34-4F82-8012-AF6B9091BFC4}" dt="2020-06-18T17:31:39.473" v="520" actId="20577"/>
        <pc:sldMkLst>
          <pc:docMk/>
          <pc:sldMk cId="2371224551" sldId="263"/>
        </pc:sldMkLst>
        <pc:spChg chg="mod">
          <ac:chgData name="Gość" userId="" providerId="Windows Live" clId="Web-{BFC24238-3F34-4F82-8012-AF6B9091BFC4}" dt="2020-06-18T17:31:39.473" v="520" actId="20577"/>
          <ac:spMkLst>
            <pc:docMk/>
            <pc:sldMk cId="2371224551" sldId="263"/>
            <ac:spMk id="3" creationId="{837AF653-C914-4067-B792-90FCB084BBF2}"/>
          </ac:spMkLst>
        </pc:spChg>
      </pc:sldChg>
      <pc:sldChg chg="modSp">
        <pc:chgData name="Gość" userId="" providerId="Windows Live" clId="Web-{BFC24238-3F34-4F82-8012-AF6B9091BFC4}" dt="2020-06-18T17:41:47.795" v="592" actId="20577"/>
        <pc:sldMkLst>
          <pc:docMk/>
          <pc:sldMk cId="262769983" sldId="264"/>
        </pc:sldMkLst>
        <pc:spChg chg="mod">
          <ac:chgData name="Gość" userId="" providerId="Windows Live" clId="Web-{BFC24238-3F34-4F82-8012-AF6B9091BFC4}" dt="2020-06-18T17:41:47.795" v="592" actId="20577"/>
          <ac:spMkLst>
            <pc:docMk/>
            <pc:sldMk cId="262769983" sldId="264"/>
            <ac:spMk id="4" creationId="{B0509266-CD73-4763-91D6-0882E99A2786}"/>
          </ac:spMkLst>
        </pc:spChg>
      </pc:sldChg>
      <pc:sldChg chg="addSp modSp mod modClrScheme chgLayout">
        <pc:chgData name="Gość" userId="" providerId="Windows Live" clId="Web-{BFC24238-3F34-4F82-8012-AF6B9091BFC4}" dt="2020-06-18T17:47:32.318" v="800" actId="20577"/>
        <pc:sldMkLst>
          <pc:docMk/>
          <pc:sldMk cId="238768853" sldId="265"/>
        </pc:sldMkLst>
        <pc:spChg chg="mod ord">
          <ac:chgData name="Gość" userId="" providerId="Windows Live" clId="Web-{BFC24238-3F34-4F82-8012-AF6B9091BFC4}" dt="2020-06-18T17:42:55.299" v="598"/>
          <ac:spMkLst>
            <pc:docMk/>
            <pc:sldMk cId="238768853" sldId="265"/>
            <ac:spMk id="2" creationId="{1D04E144-3CEA-475C-93B3-00244CEA9A33}"/>
          </ac:spMkLst>
        </pc:spChg>
        <pc:spChg chg="add mod ord">
          <ac:chgData name="Gość" userId="" providerId="Windows Live" clId="Web-{BFC24238-3F34-4F82-8012-AF6B9091BFC4}" dt="2020-06-18T17:47:32.318" v="800" actId="20577"/>
          <ac:spMkLst>
            <pc:docMk/>
            <pc:sldMk cId="238768853" sldId="265"/>
            <ac:spMk id="3" creationId="{81CDFA90-06F0-47B5-86CE-D08058414C4E}"/>
          </ac:spMkLst>
        </pc:spChg>
        <pc:picChg chg="mod ord">
          <ac:chgData name="Gość" userId="" providerId="Windows Live" clId="Web-{BFC24238-3F34-4F82-8012-AF6B9091BFC4}" dt="2020-06-18T17:43:40.927" v="606" actId="1076"/>
          <ac:picMkLst>
            <pc:docMk/>
            <pc:sldMk cId="238768853" sldId="265"/>
            <ac:picMk id="5" creationId="{46821514-14A1-432D-A77A-FCFB9C8FB437}"/>
          </ac:picMkLst>
        </pc:picChg>
      </pc:sldChg>
      <pc:sldChg chg="addSp delSp modSp mod modClrScheme chgLayout">
        <pc:chgData name="Gość" userId="" providerId="Windows Live" clId="Web-{BFC24238-3F34-4F82-8012-AF6B9091BFC4}" dt="2020-06-18T17:52:41.104" v="810"/>
        <pc:sldMkLst>
          <pc:docMk/>
          <pc:sldMk cId="3106563980" sldId="266"/>
        </pc:sldMkLst>
        <pc:spChg chg="mod ord">
          <ac:chgData name="Gość" userId="" providerId="Windows Live" clId="Web-{BFC24238-3F34-4F82-8012-AF6B9091BFC4}" dt="2020-06-18T17:52:41.104" v="810"/>
          <ac:spMkLst>
            <pc:docMk/>
            <pc:sldMk cId="3106563980" sldId="266"/>
            <ac:spMk id="2" creationId="{058D5A3E-2847-4634-90AF-6A4C494A98F0}"/>
          </ac:spMkLst>
        </pc:spChg>
        <pc:spChg chg="mod ord">
          <ac:chgData name="Gość" userId="" providerId="Windows Live" clId="Web-{BFC24238-3F34-4F82-8012-AF6B9091BFC4}" dt="2020-06-18T17:52:41.104" v="810"/>
          <ac:spMkLst>
            <pc:docMk/>
            <pc:sldMk cId="3106563980" sldId="266"/>
            <ac:spMk id="3" creationId="{A63BC4BC-7F33-464D-BBE4-88A4C421F1E8}"/>
          </ac:spMkLst>
        </pc:spChg>
        <pc:spChg chg="add del mod ord">
          <ac:chgData name="Gość" userId="" providerId="Windows Live" clId="Web-{BFC24238-3F34-4F82-8012-AF6B9091BFC4}" dt="2020-06-18T17:52:41.104" v="810"/>
          <ac:spMkLst>
            <pc:docMk/>
            <pc:sldMk cId="3106563980" sldId="266"/>
            <ac:spMk id="4" creationId="{786AA514-DFD3-4151-84F1-09A83AC520B3}"/>
          </ac:spMkLst>
        </pc:spChg>
      </pc:sldChg>
      <pc:sldChg chg="modSp">
        <pc:chgData name="Gość" userId="" providerId="Windows Live" clId="Web-{BFC24238-3F34-4F82-8012-AF6B9091BFC4}" dt="2020-06-18T17:58:34.409" v="928" actId="20577"/>
        <pc:sldMkLst>
          <pc:docMk/>
          <pc:sldMk cId="162242837" sldId="267"/>
        </pc:sldMkLst>
        <pc:spChg chg="mod">
          <ac:chgData name="Gość" userId="" providerId="Windows Live" clId="Web-{BFC24238-3F34-4F82-8012-AF6B9091BFC4}" dt="2020-06-18T17:58:34.409" v="928" actId="20577"/>
          <ac:spMkLst>
            <pc:docMk/>
            <pc:sldMk cId="162242837" sldId="267"/>
            <ac:spMk id="4" creationId="{7A25BE59-C37B-4D9A-82D4-041AD31722CA}"/>
          </ac:spMkLst>
        </pc:spChg>
      </pc:sldChg>
      <pc:sldChg chg="modSp">
        <pc:chgData name="Gość" userId="" providerId="Windows Live" clId="Web-{BFC24238-3F34-4F82-8012-AF6B9091BFC4}" dt="2020-06-18T17:59:28.803" v="940" actId="20577"/>
        <pc:sldMkLst>
          <pc:docMk/>
          <pc:sldMk cId="1819523378" sldId="268"/>
        </pc:sldMkLst>
        <pc:spChg chg="mod">
          <ac:chgData name="Gość" userId="" providerId="Windows Live" clId="Web-{BFC24238-3F34-4F82-8012-AF6B9091BFC4}" dt="2020-06-18T17:59:28.803" v="940" actId="20577"/>
          <ac:spMkLst>
            <pc:docMk/>
            <pc:sldMk cId="1819523378" sldId="268"/>
            <ac:spMk id="3" creationId="{2673B7C2-68A0-4C03-992C-2866924F8A23}"/>
          </ac:spMkLst>
        </pc:spChg>
      </pc:sldChg>
      <pc:sldChg chg="modSp">
        <pc:chgData name="Gość" userId="" providerId="Windows Live" clId="Web-{BFC24238-3F34-4F82-8012-AF6B9091BFC4}" dt="2020-06-18T18:07:41.445" v="1200" actId="20577"/>
        <pc:sldMkLst>
          <pc:docMk/>
          <pc:sldMk cId="657873771" sldId="269"/>
        </pc:sldMkLst>
        <pc:spChg chg="mod">
          <ac:chgData name="Gość" userId="" providerId="Windows Live" clId="Web-{BFC24238-3F34-4F82-8012-AF6B9091BFC4}" dt="2020-06-18T18:07:41.445" v="1200" actId="20577"/>
          <ac:spMkLst>
            <pc:docMk/>
            <pc:sldMk cId="657873771" sldId="269"/>
            <ac:spMk id="3" creationId="{7FDE9D59-BB6B-45D4-B547-24B515F3232A}"/>
          </ac:spMkLst>
        </pc:spChg>
      </pc:sldChg>
      <pc:sldChg chg="modSp">
        <pc:chgData name="Gość" userId="" providerId="Windows Live" clId="Web-{BFC24238-3F34-4F82-8012-AF6B9091BFC4}" dt="2020-06-18T18:08:07.790" v="1229" actId="20577"/>
        <pc:sldMkLst>
          <pc:docMk/>
          <pc:sldMk cId="2543999974" sldId="272"/>
        </pc:sldMkLst>
        <pc:spChg chg="mod">
          <ac:chgData name="Gość" userId="" providerId="Windows Live" clId="Web-{BFC24238-3F34-4F82-8012-AF6B9091BFC4}" dt="2020-06-18T18:08:07.790" v="1229" actId="20577"/>
          <ac:spMkLst>
            <pc:docMk/>
            <pc:sldMk cId="2543999974" sldId="272"/>
            <ac:spMk id="2" creationId="{3716E0DD-7EC8-43E1-9E3E-94BE9F193DDB}"/>
          </ac:spMkLst>
        </pc:spChg>
        <pc:spChg chg="mod">
          <ac:chgData name="Gość" userId="" providerId="Windows Live" clId="Web-{BFC24238-3F34-4F82-8012-AF6B9091BFC4}" dt="2020-06-18T18:07:57.555" v="1222" actId="20577"/>
          <ac:spMkLst>
            <pc:docMk/>
            <pc:sldMk cId="2543999974" sldId="272"/>
            <ac:spMk id="3" creationId="{7C4B804D-61F7-463D-BED1-1B354DC3F71C}"/>
          </ac:spMkLst>
        </pc:spChg>
      </pc:sldChg>
    </pc:docChg>
  </pc:docChgLst>
  <pc:docChgLst>
    <pc:chgData name="sylwester krawczak" userId="9472b7b0f5a8f9b2" providerId="Windows Live" clId="Web-{866BD3DB-F17A-4398-8A36-175408240378}"/>
    <pc:docChg chg="addSld modSld sldOrd">
      <pc:chgData name="sylwester krawczak" userId="9472b7b0f5a8f9b2" providerId="Windows Live" clId="Web-{866BD3DB-F17A-4398-8A36-175408240378}" dt="2020-06-21T13:34:09.917" v="48"/>
      <pc:docMkLst>
        <pc:docMk/>
      </pc:docMkLst>
      <pc:sldChg chg="addSp delSp modSp new ord">
        <pc:chgData name="sylwester krawczak" userId="9472b7b0f5a8f9b2" providerId="Windows Live" clId="Web-{866BD3DB-F17A-4398-8A36-175408240378}" dt="2020-06-21T13:34:09.917" v="48"/>
        <pc:sldMkLst>
          <pc:docMk/>
          <pc:sldMk cId="3197558847" sldId="273"/>
        </pc:sldMkLst>
        <pc:spChg chg="mod">
          <ac:chgData name="sylwester krawczak" userId="9472b7b0f5a8f9b2" providerId="Windows Live" clId="Web-{866BD3DB-F17A-4398-8A36-175408240378}" dt="2020-06-21T13:33:52.089" v="45" actId="20577"/>
          <ac:spMkLst>
            <pc:docMk/>
            <pc:sldMk cId="3197558847" sldId="273"/>
            <ac:spMk id="2" creationId="{1E82B1AA-EDC1-474F-A001-BB3EFD7AD262}"/>
          </ac:spMkLst>
        </pc:spChg>
        <pc:spChg chg="del">
          <ac:chgData name="sylwester krawczak" userId="9472b7b0f5a8f9b2" providerId="Windows Live" clId="Web-{866BD3DB-F17A-4398-8A36-175408240378}" dt="2020-06-21T13:34:09.917" v="48"/>
          <ac:spMkLst>
            <pc:docMk/>
            <pc:sldMk cId="3197558847" sldId="273"/>
            <ac:spMk id="3" creationId="{C60F76B8-EDDC-48A2-9B00-E4B833952B53}"/>
          </ac:spMkLst>
        </pc:spChg>
        <pc:picChg chg="add mod ord">
          <ac:chgData name="sylwester krawczak" userId="9472b7b0f5a8f9b2" providerId="Windows Live" clId="Web-{866BD3DB-F17A-4398-8A36-175408240378}" dt="2020-06-21T13:34:09.917" v="48"/>
          <ac:picMkLst>
            <pc:docMk/>
            <pc:sldMk cId="3197558847" sldId="273"/>
            <ac:picMk id="5" creationId="{5B6C4500-851E-4E1A-AAE9-7C213D5CED1A}"/>
          </ac:picMkLst>
        </pc:picChg>
      </pc:sldChg>
    </pc:docChg>
  </pc:docChgLst>
  <pc:docChgLst>
    <pc:chgData name="sylwester krawczak" userId="9472b7b0f5a8f9b2" providerId="Windows Live" clId="Web-{7FEEED23-95B3-4AD7-AFB3-0FE75BA460D1}"/>
    <pc:docChg chg="addSld modSld">
      <pc:chgData name="sylwester krawczak" userId="9472b7b0f5a8f9b2" providerId="Windows Live" clId="Web-{7FEEED23-95B3-4AD7-AFB3-0FE75BA460D1}" dt="2020-06-18T08:03:20.903" v="1303"/>
      <pc:docMkLst>
        <pc:docMk/>
      </pc:docMkLst>
      <pc:sldChg chg="modSp new">
        <pc:chgData name="sylwester krawczak" userId="9472b7b0f5a8f9b2" providerId="Windows Live" clId="Web-{7FEEED23-95B3-4AD7-AFB3-0FE75BA460D1}" dt="2020-06-18T07:56:17.454" v="806" actId="20577"/>
        <pc:sldMkLst>
          <pc:docMk/>
          <pc:sldMk cId="2371224551" sldId="263"/>
        </pc:sldMkLst>
        <pc:spChg chg="mod">
          <ac:chgData name="sylwester krawczak" userId="9472b7b0f5a8f9b2" providerId="Windows Live" clId="Web-{7FEEED23-95B3-4AD7-AFB3-0FE75BA460D1}" dt="2020-06-18T07:51:28.602" v="130" actId="20577"/>
          <ac:spMkLst>
            <pc:docMk/>
            <pc:sldMk cId="2371224551" sldId="263"/>
            <ac:spMk id="2" creationId="{C807F9E1-BCA3-4C71-90E1-00BEBD38C955}"/>
          </ac:spMkLst>
        </pc:spChg>
        <pc:spChg chg="mod">
          <ac:chgData name="sylwester krawczak" userId="9472b7b0f5a8f9b2" providerId="Windows Live" clId="Web-{7FEEED23-95B3-4AD7-AFB3-0FE75BA460D1}" dt="2020-06-18T07:56:17.454" v="806" actId="20577"/>
          <ac:spMkLst>
            <pc:docMk/>
            <pc:sldMk cId="2371224551" sldId="263"/>
            <ac:spMk id="3" creationId="{837AF653-C914-4067-B792-90FCB084BBF2}"/>
          </ac:spMkLst>
        </pc:spChg>
      </pc:sldChg>
      <pc:sldChg chg="addSp delSp modSp new mod setBg">
        <pc:chgData name="sylwester krawczak" userId="9472b7b0f5a8f9b2" providerId="Windows Live" clId="Web-{7FEEED23-95B3-4AD7-AFB3-0FE75BA460D1}" dt="2020-06-18T08:01:29.556" v="1261" actId="20577"/>
        <pc:sldMkLst>
          <pc:docMk/>
          <pc:sldMk cId="262769983" sldId="264"/>
        </pc:sldMkLst>
        <pc:spChg chg="mod">
          <ac:chgData name="sylwester krawczak" userId="9472b7b0f5a8f9b2" providerId="Windows Live" clId="Web-{7FEEED23-95B3-4AD7-AFB3-0FE75BA460D1}" dt="2020-06-18T08:01:29.556" v="1261" actId="20577"/>
          <ac:spMkLst>
            <pc:docMk/>
            <pc:sldMk cId="262769983" sldId="264"/>
            <ac:spMk id="2" creationId="{E8B9F0B5-6AAA-4FE1-AA10-C2486C88FCA0}"/>
          </ac:spMkLst>
        </pc:spChg>
        <pc:spChg chg="del">
          <ac:chgData name="sylwester krawczak" userId="9472b7b0f5a8f9b2" providerId="Windows Live" clId="Web-{7FEEED23-95B3-4AD7-AFB3-0FE75BA460D1}" dt="2020-06-18T07:57:21.940" v="845"/>
          <ac:spMkLst>
            <pc:docMk/>
            <pc:sldMk cId="262769983" sldId="264"/>
            <ac:spMk id="3" creationId="{C14E7D7A-78AF-4FEF-831C-C1D99ADEF101}"/>
          </ac:spMkLst>
        </pc:spChg>
        <pc:spChg chg="mod">
          <ac:chgData name="sylwester krawczak" userId="9472b7b0f5a8f9b2" providerId="Windows Live" clId="Web-{7FEEED23-95B3-4AD7-AFB3-0FE75BA460D1}" dt="2020-06-18T08:01:15.071" v="1254" actId="20577"/>
          <ac:spMkLst>
            <pc:docMk/>
            <pc:sldMk cId="262769983" sldId="264"/>
            <ac:spMk id="4" creationId="{B0509266-CD73-4763-91D6-0882E99A2786}"/>
          </ac:spMkLst>
        </pc:spChg>
        <pc:grpChg chg="add">
          <ac:chgData name="sylwester krawczak" userId="9472b7b0f5a8f9b2" providerId="Windows Live" clId="Web-{7FEEED23-95B3-4AD7-AFB3-0FE75BA460D1}" dt="2020-06-18T07:57:25.018" v="846"/>
          <ac:grpSpMkLst>
            <pc:docMk/>
            <pc:sldMk cId="262769983" sldId="264"/>
            <ac:grpSpMk id="10" creationId="{A35723D1-BE23-4F7B-872D-35CA6D17FB79}"/>
          </ac:grpSpMkLst>
        </pc:grpChg>
        <pc:grpChg chg="add">
          <ac:chgData name="sylwester krawczak" userId="9472b7b0f5a8f9b2" providerId="Windows Live" clId="Web-{7FEEED23-95B3-4AD7-AFB3-0FE75BA460D1}" dt="2020-06-18T07:57:25.018" v="846"/>
          <ac:grpSpMkLst>
            <pc:docMk/>
            <pc:sldMk cId="262769983" sldId="264"/>
            <ac:grpSpMk id="18" creationId="{C11FE44B-46D1-485F-88E0-F790CE427F7F}"/>
          </ac:grpSpMkLst>
        </pc:grpChg>
        <pc:picChg chg="add mod ord">
          <ac:chgData name="sylwester krawczak" userId="9472b7b0f5a8f9b2" providerId="Windows Live" clId="Web-{7FEEED23-95B3-4AD7-AFB3-0FE75BA460D1}" dt="2020-06-18T07:57:37.753" v="847" actId="1076"/>
          <ac:picMkLst>
            <pc:docMk/>
            <pc:sldMk cId="262769983" sldId="264"/>
            <ac:picMk id="5" creationId="{4C0322E4-CDFD-4FD4-819A-738D32E582EE}"/>
          </ac:picMkLst>
        </pc:picChg>
        <pc:cxnChg chg="add">
          <ac:chgData name="sylwester krawczak" userId="9472b7b0f5a8f9b2" providerId="Windows Live" clId="Web-{7FEEED23-95B3-4AD7-AFB3-0FE75BA460D1}" dt="2020-06-18T07:57:25.018" v="846"/>
          <ac:cxnSpMkLst>
            <pc:docMk/>
            <pc:sldMk cId="262769983" sldId="264"/>
            <ac:cxnSpMk id="16" creationId="{CF2CD8F0-C030-420D-9AA6-5D9243779F82}"/>
          </ac:cxnSpMkLst>
        </pc:cxnChg>
        <pc:cxnChg chg="add">
          <ac:chgData name="sylwester krawczak" userId="9472b7b0f5a8f9b2" providerId="Windows Live" clId="Web-{7FEEED23-95B3-4AD7-AFB3-0FE75BA460D1}" dt="2020-06-18T07:57:25.018" v="846"/>
          <ac:cxnSpMkLst>
            <pc:docMk/>
            <pc:sldMk cId="262769983" sldId="264"/>
            <ac:cxnSpMk id="26" creationId="{4272FA93-03B0-4857-8946-E04C5E7E2660}"/>
          </ac:cxnSpMkLst>
        </pc:cxnChg>
      </pc:sldChg>
      <pc:sldChg chg="addSp delSp modSp new mod setBg setClrOvrMap">
        <pc:chgData name="sylwester krawczak" userId="9472b7b0f5a8f9b2" providerId="Windows Live" clId="Web-{7FEEED23-95B3-4AD7-AFB3-0FE75BA460D1}" dt="2020-06-18T08:03:20.903" v="1303"/>
        <pc:sldMkLst>
          <pc:docMk/>
          <pc:sldMk cId="238768853" sldId="265"/>
        </pc:sldMkLst>
        <pc:spChg chg="mod">
          <ac:chgData name="sylwester krawczak" userId="9472b7b0f5a8f9b2" providerId="Windows Live" clId="Web-{7FEEED23-95B3-4AD7-AFB3-0FE75BA460D1}" dt="2020-06-18T08:03:20.903" v="1303"/>
          <ac:spMkLst>
            <pc:docMk/>
            <pc:sldMk cId="238768853" sldId="265"/>
            <ac:spMk id="2" creationId="{1D04E144-3CEA-475C-93B3-00244CEA9A33}"/>
          </ac:spMkLst>
        </pc:spChg>
        <pc:spChg chg="mod">
          <ac:chgData name="sylwester krawczak" userId="9472b7b0f5a8f9b2" providerId="Windows Live" clId="Web-{7FEEED23-95B3-4AD7-AFB3-0FE75BA460D1}" dt="2020-06-18T08:03:20.903" v="1303"/>
          <ac:spMkLst>
            <pc:docMk/>
            <pc:sldMk cId="238768853" sldId="265"/>
            <ac:spMk id="3" creationId="{D2ED646C-0838-4BD5-9E6E-3B8E3B441121}"/>
          </ac:spMkLst>
        </pc:spChg>
        <pc:spChg chg="add del">
          <ac:chgData name="sylwester krawczak" userId="9472b7b0f5a8f9b2" providerId="Windows Live" clId="Web-{7FEEED23-95B3-4AD7-AFB3-0FE75BA460D1}" dt="2020-06-18T08:03:20.903" v="1303"/>
          <ac:spMkLst>
            <pc:docMk/>
            <pc:sldMk cId="238768853" sldId="265"/>
            <ac:spMk id="8" creationId="{47E4F490-FA76-4FF0-B36A-72B01E11751D}"/>
          </ac:spMkLst>
        </pc:spChg>
        <pc:spChg chg="add del">
          <ac:chgData name="sylwester krawczak" userId="9472b7b0f5a8f9b2" providerId="Windows Live" clId="Web-{7FEEED23-95B3-4AD7-AFB3-0FE75BA460D1}" dt="2020-06-18T08:03:20.903" v="1303"/>
          <ac:spMkLst>
            <pc:docMk/>
            <pc:sldMk cId="238768853" sldId="265"/>
            <ac:spMk id="10" creationId="{05C8C51A-4ECF-4857-8298-6C8334C7F885}"/>
          </ac:spMkLst>
        </pc:spChg>
        <pc:spChg chg="add del">
          <ac:chgData name="sylwester krawczak" userId="9472b7b0f5a8f9b2" providerId="Windows Live" clId="Web-{7FEEED23-95B3-4AD7-AFB3-0FE75BA460D1}" dt="2020-06-18T08:03:20.903" v="1303"/>
          <ac:spMkLst>
            <pc:docMk/>
            <pc:sldMk cId="238768853" sldId="265"/>
            <ac:spMk id="12" creationId="{A741C46E-A2A6-4DF0-84BD-502A2E56D061}"/>
          </ac:spMkLst>
        </pc:spChg>
        <pc:spChg chg="add del">
          <ac:chgData name="sylwester krawczak" userId="9472b7b0f5a8f9b2" providerId="Windows Live" clId="Web-{7FEEED23-95B3-4AD7-AFB3-0FE75BA460D1}" dt="2020-06-18T08:03:20.903" v="1303"/>
          <ac:spMkLst>
            <pc:docMk/>
            <pc:sldMk cId="238768853" sldId="265"/>
            <ac:spMk id="14" creationId="{67CE4C0A-D88E-41BB-8F06-8C0E2604BCDE}"/>
          </ac:spMkLst>
        </pc:spChg>
      </pc:sldChg>
    </pc:docChg>
  </pc:docChgLst>
  <pc:docChgLst>
    <pc:chgData name="sylwester krawczak" userId="9472b7b0f5a8f9b2" providerId="Windows Live" clId="Web-{531E4E52-424C-4552-A779-29BF1D3661C5}"/>
    <pc:docChg chg="addSld modSld">
      <pc:chgData name="sylwester krawczak" userId="9472b7b0f5a8f9b2" providerId="Windows Live" clId="Web-{531E4E52-424C-4552-A779-29BF1D3661C5}" dt="2020-06-18T06:11:03.591" v="436"/>
      <pc:docMkLst>
        <pc:docMk/>
      </pc:docMkLst>
      <pc:sldChg chg="addSp modSp mod setBg">
        <pc:chgData name="sylwester krawczak" userId="9472b7b0f5a8f9b2" providerId="Windows Live" clId="Web-{531E4E52-424C-4552-A779-29BF1D3661C5}" dt="2020-06-18T06:11:03.591" v="436"/>
        <pc:sldMkLst>
          <pc:docMk/>
          <pc:sldMk cId="2021036393" sldId="256"/>
        </pc:sldMkLst>
        <pc:spChg chg="mod">
          <ac:chgData name="sylwester krawczak" userId="9472b7b0f5a8f9b2" providerId="Windows Live" clId="Web-{531E4E52-424C-4552-A779-29BF1D3661C5}" dt="2020-06-18T06:11:03.591" v="436"/>
          <ac:spMkLst>
            <pc:docMk/>
            <pc:sldMk cId="2021036393" sldId="256"/>
            <ac:spMk id="2" creationId="{00000000-0000-0000-0000-000000000000}"/>
          </ac:spMkLst>
        </pc:spChg>
        <pc:spChg chg="mod">
          <ac:chgData name="sylwester krawczak" userId="9472b7b0f5a8f9b2" providerId="Windows Live" clId="Web-{531E4E52-424C-4552-A779-29BF1D3661C5}" dt="2020-06-18T06:11:03.591" v="436"/>
          <ac:spMkLst>
            <pc:docMk/>
            <pc:sldMk cId="2021036393" sldId="256"/>
            <ac:spMk id="3" creationId="{00000000-0000-0000-0000-000000000000}"/>
          </ac:spMkLst>
        </pc:spChg>
        <pc:spChg chg="add">
          <ac:chgData name="sylwester krawczak" userId="9472b7b0f5a8f9b2" providerId="Windows Live" clId="Web-{531E4E52-424C-4552-A779-29BF1D3661C5}" dt="2020-06-18T06:11:03.591" v="436"/>
          <ac:spMkLst>
            <pc:docMk/>
            <pc:sldMk cId="2021036393" sldId="256"/>
            <ac:spMk id="8" creationId="{5CCAF7D5-2AD8-4BDF-BE92-13524EA0453C}"/>
          </ac:spMkLst>
        </pc:spChg>
        <pc:spChg chg="add">
          <ac:chgData name="sylwester krawczak" userId="9472b7b0f5a8f9b2" providerId="Windows Live" clId="Web-{531E4E52-424C-4552-A779-29BF1D3661C5}" dt="2020-06-18T06:11:03.591" v="436"/>
          <ac:spMkLst>
            <pc:docMk/>
            <pc:sldMk cId="2021036393" sldId="256"/>
            <ac:spMk id="10" creationId="{F8C92429-C2FF-43F8-9F54-FF73D1271850}"/>
          </ac:spMkLst>
        </pc:spChg>
        <pc:spChg chg="add">
          <ac:chgData name="sylwester krawczak" userId="9472b7b0f5a8f9b2" providerId="Windows Live" clId="Web-{531E4E52-424C-4552-A779-29BF1D3661C5}" dt="2020-06-18T06:11:03.591" v="436"/>
          <ac:spMkLst>
            <pc:docMk/>
            <pc:sldMk cId="2021036393" sldId="256"/>
            <ac:spMk id="12" creationId="{CB8E75E6-FD49-46E3-B23E-9D5C97110F4A}"/>
          </ac:spMkLst>
        </pc:spChg>
        <pc:spChg chg="add">
          <ac:chgData name="sylwester krawczak" userId="9472b7b0f5a8f9b2" providerId="Windows Live" clId="Web-{531E4E52-424C-4552-A779-29BF1D3661C5}" dt="2020-06-18T06:11:03.591" v="436"/>
          <ac:spMkLst>
            <pc:docMk/>
            <pc:sldMk cId="2021036393" sldId="256"/>
            <ac:spMk id="14" creationId="{58EE6BA1-F87F-4073-B5AB-365A42AD3752}"/>
          </ac:spMkLst>
        </pc:spChg>
        <pc:cxnChg chg="add">
          <ac:chgData name="sylwester krawczak" userId="9472b7b0f5a8f9b2" providerId="Windows Live" clId="Web-{531E4E52-424C-4552-A779-29BF1D3661C5}" dt="2020-06-18T06:11:03.591" v="436"/>
          <ac:cxnSpMkLst>
            <pc:docMk/>
            <pc:sldMk cId="2021036393" sldId="256"/>
            <ac:cxnSpMk id="16" creationId="{19B678A5-A064-46A6-817F-AE02396CCF2C}"/>
          </ac:cxnSpMkLst>
        </pc:cxnChg>
      </pc:sldChg>
      <pc:sldChg chg="addSp delSp modSp new mod setBg setClrOvrMap">
        <pc:chgData name="sylwester krawczak" userId="9472b7b0f5a8f9b2" providerId="Windows Live" clId="Web-{531E4E52-424C-4552-A779-29BF1D3661C5}" dt="2020-06-18T05:53:58.819" v="417" actId="20577"/>
        <pc:sldMkLst>
          <pc:docMk/>
          <pc:sldMk cId="908736731" sldId="257"/>
        </pc:sldMkLst>
        <pc:spChg chg="mod ord">
          <ac:chgData name="sylwester krawczak" userId="9472b7b0f5a8f9b2" providerId="Windows Live" clId="Web-{531E4E52-424C-4552-A779-29BF1D3661C5}" dt="2020-06-18T05:53:45.584" v="416"/>
          <ac:spMkLst>
            <pc:docMk/>
            <pc:sldMk cId="908736731" sldId="257"/>
            <ac:spMk id="2" creationId="{01989130-5F5D-4EBD-966F-26791FBE8199}"/>
          </ac:spMkLst>
        </pc:spChg>
        <pc:spChg chg="del">
          <ac:chgData name="sylwester krawczak" userId="9472b7b0f5a8f9b2" providerId="Windows Live" clId="Web-{531E4E52-424C-4552-A779-29BF1D3661C5}" dt="2020-06-18T05:49:58.926" v="72"/>
          <ac:spMkLst>
            <pc:docMk/>
            <pc:sldMk cId="908736731" sldId="257"/>
            <ac:spMk id="3" creationId="{5E28D28A-B2E9-4DA9-A2EB-7817556A61E0}"/>
          </ac:spMkLst>
        </pc:spChg>
        <pc:spChg chg="add del">
          <ac:chgData name="sylwester krawczak" userId="9472b7b0f5a8f9b2" providerId="Windows Live" clId="Web-{531E4E52-424C-4552-A779-29BF1D3661C5}" dt="2020-06-18T05:50:28.254" v="76"/>
          <ac:spMkLst>
            <pc:docMk/>
            <pc:sldMk cId="908736731" sldId="257"/>
            <ac:spMk id="7" creationId="{E336C991-AA99-423E-8FE1-5BA9C97F2C77}"/>
          </ac:spMkLst>
        </pc:spChg>
        <pc:spChg chg="add del">
          <ac:chgData name="sylwester krawczak" userId="9472b7b0f5a8f9b2" providerId="Windows Live" clId="Web-{531E4E52-424C-4552-A779-29BF1D3661C5}" dt="2020-06-18T05:50:21.067" v="74"/>
          <ac:spMkLst>
            <pc:docMk/>
            <pc:sldMk cId="908736731" sldId="257"/>
            <ac:spMk id="8" creationId="{B5767D6C-3D8B-4BB8-8AE0-B6EE8F9509D2}"/>
          </ac:spMkLst>
        </pc:spChg>
        <pc:spChg chg="add del">
          <ac:chgData name="sylwester krawczak" userId="9472b7b0f5a8f9b2" providerId="Windows Live" clId="Web-{531E4E52-424C-4552-A779-29BF1D3661C5}" dt="2020-06-18T05:50:28.254" v="76"/>
          <ac:spMkLst>
            <pc:docMk/>
            <pc:sldMk cId="908736731" sldId="257"/>
            <ac:spMk id="10" creationId="{E31F5432-2CB6-4F45-A055-EA7422231661}"/>
          </ac:spMkLst>
        </pc:spChg>
        <pc:spChg chg="add del">
          <ac:chgData name="sylwester krawczak" userId="9472b7b0f5a8f9b2" providerId="Windows Live" clId="Web-{531E4E52-424C-4552-A779-29BF1D3661C5}" dt="2020-06-18T05:53:45.584" v="416"/>
          <ac:spMkLst>
            <pc:docMk/>
            <pc:sldMk cId="908736731" sldId="257"/>
            <ac:spMk id="12" creationId="{5EB8E3BF-F464-4900-8994-851061A9AD60}"/>
          </ac:spMkLst>
        </pc:spChg>
        <pc:spChg chg="add mod">
          <ac:chgData name="sylwester krawczak" userId="9472b7b0f5a8f9b2" providerId="Windows Live" clId="Web-{531E4E52-424C-4552-A779-29BF1D3661C5}" dt="2020-06-18T05:53:58.819" v="417" actId="20577"/>
          <ac:spMkLst>
            <pc:docMk/>
            <pc:sldMk cId="908736731" sldId="257"/>
            <ac:spMk id="14" creationId="{31F8846C-B721-409B-B294-47AFB84697E3}"/>
          </ac:spMkLst>
        </pc:spChg>
        <pc:spChg chg="add del">
          <ac:chgData name="sylwester krawczak" userId="9472b7b0f5a8f9b2" providerId="Windows Live" clId="Web-{531E4E52-424C-4552-A779-29BF1D3661C5}" dt="2020-06-18T05:53:45.490" v="415"/>
          <ac:spMkLst>
            <pc:docMk/>
            <pc:sldMk cId="908736731" sldId="257"/>
            <ac:spMk id="16" creationId="{5EB8E3BF-F464-4900-8994-851061A9AD60}"/>
          </ac:spMkLst>
        </pc:spChg>
        <pc:spChg chg="add del">
          <ac:chgData name="sylwester krawczak" userId="9472b7b0f5a8f9b2" providerId="Windows Live" clId="Web-{531E4E52-424C-4552-A779-29BF1D3661C5}" dt="2020-06-18T05:50:21.067" v="74"/>
          <ac:spMkLst>
            <pc:docMk/>
            <pc:sldMk cId="908736731" sldId="257"/>
            <ac:spMk id="19" creationId="{64D0FF6F-093D-47AB-9CBA-8BBEF7F733FF}"/>
          </ac:spMkLst>
        </pc:spChg>
        <pc:spChg chg="add del">
          <ac:chgData name="sylwester krawczak" userId="9472b7b0f5a8f9b2" providerId="Windows Live" clId="Web-{531E4E52-424C-4552-A779-29BF1D3661C5}" dt="2020-06-18T05:50:41.176" v="78"/>
          <ac:spMkLst>
            <pc:docMk/>
            <pc:sldMk cId="908736731" sldId="257"/>
            <ac:spMk id="22" creationId="{4F71306E-E39D-4DE1-9DF3-B5192C5C17A6}"/>
          </ac:spMkLst>
        </pc:spChg>
        <pc:spChg chg="add">
          <ac:chgData name="sylwester krawczak" userId="9472b7b0f5a8f9b2" providerId="Windows Live" clId="Web-{531E4E52-424C-4552-A779-29BF1D3661C5}" dt="2020-06-18T05:53:45.584" v="416"/>
          <ac:spMkLst>
            <pc:docMk/>
            <pc:sldMk cId="908736731" sldId="257"/>
            <ac:spMk id="23" creationId="{E60E9E22-B18F-41BA-B265-B5EC4E88A918}"/>
          </ac:spMkLst>
        </pc:spChg>
        <pc:spChg chg="add">
          <ac:chgData name="sylwester krawczak" userId="9472b7b0f5a8f9b2" providerId="Windows Live" clId="Web-{531E4E52-424C-4552-A779-29BF1D3661C5}" dt="2020-06-18T05:53:45.584" v="416"/>
          <ac:spMkLst>
            <pc:docMk/>
            <pc:sldMk cId="908736731" sldId="257"/>
            <ac:spMk id="24" creationId="{06824FB2-0837-4FB5-BD83-F32303E59130}"/>
          </ac:spMkLst>
        </pc:spChg>
        <pc:spChg chg="add">
          <ac:chgData name="sylwester krawczak" userId="9472b7b0f5a8f9b2" providerId="Windows Live" clId="Web-{531E4E52-424C-4552-A779-29BF1D3661C5}" dt="2020-06-18T05:53:45.584" v="416"/>
          <ac:spMkLst>
            <pc:docMk/>
            <pc:sldMk cId="908736731" sldId="257"/>
            <ac:spMk id="26" creationId="{26A90022-5417-4ECC-BC1A-3055E8A32928}"/>
          </ac:spMkLst>
        </pc:spChg>
        <pc:grpChg chg="add del">
          <ac:chgData name="sylwester krawczak" userId="9472b7b0f5a8f9b2" providerId="Windows Live" clId="Web-{531E4E52-424C-4552-A779-29BF1D3661C5}" dt="2020-06-18T05:50:28.254" v="76"/>
          <ac:grpSpMkLst>
            <pc:docMk/>
            <pc:sldMk cId="908736731" sldId="257"/>
            <ac:grpSpMk id="6" creationId="{71315106-A7B3-4730-9E6C-5A878C46681B}"/>
          </ac:grpSpMkLst>
        </pc:grpChg>
        <pc:grpChg chg="add del">
          <ac:chgData name="sylwester krawczak" userId="9472b7b0f5a8f9b2" providerId="Windows Live" clId="Web-{531E4E52-424C-4552-A779-29BF1D3661C5}" dt="2020-06-18T05:50:21.067" v="74"/>
          <ac:grpSpMkLst>
            <pc:docMk/>
            <pc:sldMk cId="908736731" sldId="257"/>
            <ac:grpSpMk id="11" creationId="{5E6E1520-2FF6-4854-9AF4-AEF2311B5834}"/>
          </ac:grpSpMkLst>
        </pc:grpChg>
        <pc:grpChg chg="add del">
          <ac:chgData name="sylwester krawczak" userId="9472b7b0f5a8f9b2" providerId="Windows Live" clId="Web-{531E4E52-424C-4552-A779-29BF1D3661C5}" dt="2020-06-18T05:50:41.176" v="78"/>
          <ac:grpSpMkLst>
            <pc:docMk/>
            <pc:sldMk cId="908736731" sldId="257"/>
            <ac:grpSpMk id="18" creationId="{247C940C-BCEA-4B94-ADAB-E5DF93AD2501}"/>
          </ac:grpSpMkLst>
        </pc:grpChg>
        <pc:grpChg chg="add">
          <ac:chgData name="sylwester krawczak" userId="9472b7b0f5a8f9b2" providerId="Windows Live" clId="Web-{531E4E52-424C-4552-A779-29BF1D3661C5}" dt="2020-06-18T05:53:45.584" v="416"/>
          <ac:grpSpMkLst>
            <pc:docMk/>
            <pc:sldMk cId="908736731" sldId="257"/>
            <ac:grpSpMk id="27" creationId="{8BB24324-5A4E-4C42-935B-753C3E59F305}"/>
          </ac:grpSpMkLst>
        </pc:grpChg>
        <pc:picChg chg="add mod ord">
          <ac:chgData name="sylwester krawczak" userId="9472b7b0f5a8f9b2" providerId="Windows Live" clId="Web-{531E4E52-424C-4552-A779-29BF1D3661C5}" dt="2020-06-18T05:53:45.584" v="416"/>
          <ac:picMkLst>
            <pc:docMk/>
            <pc:sldMk cId="908736731" sldId="257"/>
            <ac:picMk id="4" creationId="{BF9C5923-C6EF-4640-BEA1-3052DA824CC9}"/>
          </ac:picMkLst>
        </pc:picChg>
        <pc:cxnChg chg="add del">
          <ac:chgData name="sylwester krawczak" userId="9472b7b0f5a8f9b2" providerId="Windows Live" clId="Web-{531E4E52-424C-4552-A779-29BF1D3661C5}" dt="2020-06-18T05:50:28.254" v="76"/>
          <ac:cxnSpMkLst>
            <pc:docMk/>
            <pc:sldMk cId="908736731" sldId="257"/>
            <ac:cxnSpMk id="9" creationId="{D2B860ED-0E27-4D8E-B5F4-C8C3F33C7234}"/>
          </ac:cxnSpMkLst>
        </pc:cxnChg>
        <pc:cxnChg chg="add del">
          <ac:chgData name="sylwester krawczak" userId="9472b7b0f5a8f9b2" providerId="Windows Live" clId="Web-{531E4E52-424C-4552-A779-29BF1D3661C5}" dt="2020-06-18T05:53:45.584" v="416"/>
          <ac:cxnSpMkLst>
            <pc:docMk/>
            <pc:sldMk cId="908736731" sldId="257"/>
            <ac:cxnSpMk id="13" creationId="{8E0602D6-3A81-42F8-AE67-1BAAFC967CB0}"/>
          </ac:cxnSpMkLst>
        </pc:cxnChg>
        <pc:cxnChg chg="add del">
          <ac:chgData name="sylwester krawczak" userId="9472b7b0f5a8f9b2" providerId="Windows Live" clId="Web-{531E4E52-424C-4552-A779-29BF1D3661C5}" dt="2020-06-18T05:53:45.490" v="415"/>
          <ac:cxnSpMkLst>
            <pc:docMk/>
            <pc:sldMk cId="908736731" sldId="257"/>
            <ac:cxnSpMk id="17" creationId="{8E0602D6-3A81-42F8-AE67-1BAAFC967CB0}"/>
          </ac:cxnSpMkLst>
        </pc:cxnChg>
        <pc:cxnChg chg="add del">
          <ac:chgData name="sylwester krawczak" userId="9472b7b0f5a8f9b2" providerId="Windows Live" clId="Web-{531E4E52-424C-4552-A779-29BF1D3661C5}" dt="2020-06-18T05:50:41.176" v="78"/>
          <ac:cxnSpMkLst>
            <pc:docMk/>
            <pc:sldMk cId="908736731" sldId="257"/>
            <ac:cxnSpMk id="20" creationId="{E59A63C7-BCAC-464C-B7D5-9A713B4CAC34}"/>
          </ac:cxnSpMkLst>
        </pc:cxnChg>
        <pc:cxnChg chg="add del">
          <ac:chgData name="sylwester krawczak" userId="9472b7b0f5a8f9b2" providerId="Windows Live" clId="Web-{531E4E52-424C-4552-A779-29BF1D3661C5}" dt="2020-06-18T05:50:21.067" v="74"/>
          <ac:cxnSpMkLst>
            <pc:docMk/>
            <pc:sldMk cId="908736731" sldId="257"/>
            <ac:cxnSpMk id="21" creationId="{1163510C-FF2B-41B2-AEFC-A952A7507402}"/>
          </ac:cxnSpMkLst>
        </pc:cxnChg>
        <pc:cxnChg chg="add">
          <ac:chgData name="sylwester krawczak" userId="9472b7b0f5a8f9b2" providerId="Windows Live" clId="Web-{531E4E52-424C-4552-A779-29BF1D3661C5}" dt="2020-06-18T05:53:45.584" v="416"/>
          <ac:cxnSpMkLst>
            <pc:docMk/>
            <pc:sldMk cId="908736731" sldId="257"/>
            <ac:cxnSpMk id="25" creationId="{197422B7-70DC-4B4A-A29D-3FEFBC52F950}"/>
          </ac:cxnSpMkLst>
        </pc:cxnChg>
      </pc:sldChg>
      <pc:sldChg chg="addSp delSp modSp new mod setBg">
        <pc:chgData name="sylwester krawczak" userId="9472b7b0f5a8f9b2" providerId="Windows Live" clId="Web-{531E4E52-424C-4552-A779-29BF1D3661C5}" dt="2020-06-18T06:10:23.371" v="435"/>
        <pc:sldMkLst>
          <pc:docMk/>
          <pc:sldMk cId="1778621748" sldId="258"/>
        </pc:sldMkLst>
        <pc:spChg chg="mod">
          <ac:chgData name="sylwester krawczak" userId="9472b7b0f5a8f9b2" providerId="Windows Live" clId="Web-{531E4E52-424C-4552-A779-29BF1D3661C5}" dt="2020-06-18T06:10:23.371" v="435"/>
          <ac:spMkLst>
            <pc:docMk/>
            <pc:sldMk cId="1778621748" sldId="258"/>
            <ac:spMk id="2" creationId="{068512D7-6C7E-452C-A546-8DAF9BBE3892}"/>
          </ac:spMkLst>
        </pc:spChg>
        <pc:spChg chg="del">
          <ac:chgData name="sylwester krawczak" userId="9472b7b0f5a8f9b2" providerId="Windows Live" clId="Web-{531E4E52-424C-4552-A779-29BF1D3661C5}" dt="2020-06-18T06:09:49.762" v="432"/>
          <ac:spMkLst>
            <pc:docMk/>
            <pc:sldMk cId="1778621748" sldId="258"/>
            <ac:spMk id="3" creationId="{75D4C280-DCC9-47BA-ACE4-253EBBDA928F}"/>
          </ac:spMkLst>
        </pc:spChg>
        <pc:spChg chg="add del">
          <ac:chgData name="sylwester krawczak" userId="9472b7b0f5a8f9b2" providerId="Windows Live" clId="Web-{531E4E52-424C-4552-A779-29BF1D3661C5}" dt="2020-06-18T06:10:23.278" v="434"/>
          <ac:spMkLst>
            <pc:docMk/>
            <pc:sldMk cId="1778621748" sldId="258"/>
            <ac:spMk id="8" creationId="{4B995880-2B32-42A2-8858-244BB1D9B793}"/>
          </ac:spMkLst>
        </pc:spChg>
        <pc:spChg chg="add">
          <ac:chgData name="sylwester krawczak" userId="9472b7b0f5a8f9b2" providerId="Windows Live" clId="Web-{531E4E52-424C-4552-A779-29BF1D3661C5}" dt="2020-06-18T06:10:23.371" v="435"/>
          <ac:spMkLst>
            <pc:docMk/>
            <pc:sldMk cId="1778621748" sldId="258"/>
            <ac:spMk id="9" creationId="{3691FDAB-1A92-4BC7-84C9-8544C193D7C8}"/>
          </ac:spMkLst>
        </pc:spChg>
        <pc:spChg chg="add del">
          <ac:chgData name="sylwester krawczak" userId="9472b7b0f5a8f9b2" providerId="Windows Live" clId="Web-{531E4E52-424C-4552-A779-29BF1D3661C5}" dt="2020-06-18T06:10:23.278" v="434"/>
          <ac:spMkLst>
            <pc:docMk/>
            <pc:sldMk cId="1778621748" sldId="258"/>
            <ac:spMk id="19" creationId="{64D0FF6F-093D-47AB-9CBA-8BBEF7F733FF}"/>
          </ac:spMkLst>
        </pc:spChg>
        <pc:grpChg chg="add">
          <ac:chgData name="sylwester krawczak" userId="9472b7b0f5a8f9b2" providerId="Windows Live" clId="Web-{531E4E52-424C-4552-A779-29BF1D3661C5}" dt="2020-06-18T06:10:23.371" v="435"/>
          <ac:grpSpMkLst>
            <pc:docMk/>
            <pc:sldMk cId="1778621748" sldId="258"/>
            <ac:grpSpMk id="6" creationId="{247C940C-BCEA-4B94-ADAB-E5DF93AD2501}"/>
          </ac:grpSpMkLst>
        </pc:grpChg>
        <pc:grpChg chg="add del">
          <ac:chgData name="sylwester krawczak" userId="9472b7b0f5a8f9b2" providerId="Windows Live" clId="Web-{531E4E52-424C-4552-A779-29BF1D3661C5}" dt="2020-06-18T06:10:23.278" v="434"/>
          <ac:grpSpMkLst>
            <pc:docMk/>
            <pc:sldMk cId="1778621748" sldId="258"/>
            <ac:grpSpMk id="11" creationId="{5E6E1520-2FF6-4854-9AF4-AEF2311B5834}"/>
          </ac:grpSpMkLst>
        </pc:grpChg>
        <pc:picChg chg="add mod ord">
          <ac:chgData name="sylwester krawczak" userId="9472b7b0f5a8f9b2" providerId="Windows Live" clId="Web-{531E4E52-424C-4552-A779-29BF1D3661C5}" dt="2020-06-18T06:10:23.371" v="435"/>
          <ac:picMkLst>
            <pc:docMk/>
            <pc:sldMk cId="1778621748" sldId="258"/>
            <ac:picMk id="4" creationId="{743CEEC8-CE82-42D3-8A19-DA0A12F4AB6F}"/>
          </ac:picMkLst>
        </pc:picChg>
        <pc:cxnChg chg="add">
          <ac:chgData name="sylwester krawczak" userId="9472b7b0f5a8f9b2" providerId="Windows Live" clId="Web-{531E4E52-424C-4552-A779-29BF1D3661C5}" dt="2020-06-18T06:10:23.371" v="435"/>
          <ac:cxnSpMkLst>
            <pc:docMk/>
            <pc:sldMk cId="1778621748" sldId="258"/>
            <ac:cxnSpMk id="7" creationId="{E59A63C7-BCAC-464C-B7D5-9A713B4CAC34}"/>
          </ac:cxnSpMkLst>
        </pc:cxnChg>
        <pc:cxnChg chg="add del">
          <ac:chgData name="sylwester krawczak" userId="9472b7b0f5a8f9b2" providerId="Windows Live" clId="Web-{531E4E52-424C-4552-A779-29BF1D3661C5}" dt="2020-06-18T06:10:23.278" v="434"/>
          <ac:cxnSpMkLst>
            <pc:docMk/>
            <pc:sldMk cId="1778621748" sldId="258"/>
            <ac:cxnSpMk id="21" creationId="{1163510C-FF2B-41B2-AEFC-A952A7507402}"/>
          </ac:cxnSpMkLst>
        </pc:cxnChg>
      </pc:sldChg>
    </pc:docChg>
  </pc:docChgLst>
  <pc:docChgLst>
    <pc:chgData name="sylwester krawczak" userId="9472b7b0f5a8f9b2" providerId="Windows Live" clId="Web-{E23CE380-2A7A-47E5-8D9C-FAD73F0856BB}"/>
    <pc:docChg chg="modSld">
      <pc:chgData name="sylwester krawczak" userId="9472b7b0f5a8f9b2" providerId="Windows Live" clId="Web-{E23CE380-2A7A-47E5-8D9C-FAD73F0856BB}" dt="2020-06-18T15:25:57.817" v="93" actId="20577"/>
      <pc:docMkLst>
        <pc:docMk/>
      </pc:docMkLst>
      <pc:sldChg chg="modSp">
        <pc:chgData name="sylwester krawczak" userId="9472b7b0f5a8f9b2" providerId="Windows Live" clId="Web-{E23CE380-2A7A-47E5-8D9C-FAD73F0856BB}" dt="2020-06-18T15:25:57.817" v="92" actId="20577"/>
        <pc:sldMkLst>
          <pc:docMk/>
          <pc:sldMk cId="657873771" sldId="269"/>
        </pc:sldMkLst>
        <pc:spChg chg="mod">
          <ac:chgData name="sylwester krawczak" userId="9472b7b0f5a8f9b2" providerId="Windows Live" clId="Web-{E23CE380-2A7A-47E5-8D9C-FAD73F0856BB}" dt="2020-06-18T15:25:57.817" v="92" actId="20577"/>
          <ac:spMkLst>
            <pc:docMk/>
            <pc:sldMk cId="657873771" sldId="269"/>
            <ac:spMk id="3" creationId="{7FDE9D59-BB6B-45D4-B547-24B515F3232A}"/>
          </ac:spMkLst>
        </pc:spChg>
      </pc:sldChg>
    </pc:docChg>
  </pc:docChgLst>
  <pc:docChgLst>
    <pc:chgData name="sylwester krawczak" userId="9472b7b0f5a8f9b2" providerId="Windows Live" clId="Web-{0A190F23-DC51-4734-9E3A-12D9DFF40586}"/>
    <pc:docChg chg="addSld modSld">
      <pc:chgData name="sylwester krawczak" userId="9472b7b0f5a8f9b2" providerId="Windows Live" clId="Web-{0A190F23-DC51-4734-9E3A-12D9DFF40586}" dt="2020-06-18T07:15:44.283" v="243" actId="1076"/>
      <pc:docMkLst>
        <pc:docMk/>
      </pc:docMkLst>
      <pc:sldChg chg="modSp">
        <pc:chgData name="sylwester krawczak" userId="9472b7b0f5a8f9b2" providerId="Windows Live" clId="Web-{0A190F23-DC51-4734-9E3A-12D9DFF40586}" dt="2020-06-18T06:53:38.623" v="121" actId="14100"/>
        <pc:sldMkLst>
          <pc:docMk/>
          <pc:sldMk cId="1778621748" sldId="258"/>
        </pc:sldMkLst>
        <pc:picChg chg="mod">
          <ac:chgData name="sylwester krawczak" userId="9472b7b0f5a8f9b2" providerId="Windows Live" clId="Web-{0A190F23-DC51-4734-9E3A-12D9DFF40586}" dt="2020-06-18T06:53:38.623" v="121" actId="14100"/>
          <ac:picMkLst>
            <pc:docMk/>
            <pc:sldMk cId="1778621748" sldId="258"/>
            <ac:picMk id="4" creationId="{743CEEC8-CE82-42D3-8A19-DA0A12F4AB6F}"/>
          </ac:picMkLst>
        </pc:picChg>
      </pc:sldChg>
      <pc:sldChg chg="modSp">
        <pc:chgData name="sylwester krawczak" userId="9472b7b0f5a8f9b2" providerId="Windows Live" clId="Web-{0A190F23-DC51-4734-9E3A-12D9DFF40586}" dt="2020-06-18T06:53:29.232" v="117" actId="14100"/>
        <pc:sldMkLst>
          <pc:docMk/>
          <pc:sldMk cId="561375779" sldId="260"/>
        </pc:sldMkLst>
        <pc:picChg chg="mod">
          <ac:chgData name="sylwester krawczak" userId="9472b7b0f5a8f9b2" providerId="Windows Live" clId="Web-{0A190F23-DC51-4734-9E3A-12D9DFF40586}" dt="2020-06-18T06:53:29.232" v="117" actId="14100"/>
          <ac:picMkLst>
            <pc:docMk/>
            <pc:sldMk cId="561375779" sldId="260"/>
            <ac:picMk id="4" creationId="{4344AEA8-DD75-443B-BC56-AE1D447CC39E}"/>
          </ac:picMkLst>
        </pc:picChg>
      </pc:sldChg>
      <pc:sldChg chg="addSp delSp modSp mod setBg">
        <pc:chgData name="sylwester krawczak" userId="9472b7b0f5a8f9b2" providerId="Windows Live" clId="Web-{0A190F23-DC51-4734-9E3A-12D9DFF40586}" dt="2020-06-18T06:54:43.139" v="197" actId="14100"/>
        <pc:sldMkLst>
          <pc:docMk/>
          <pc:sldMk cId="3942676816" sldId="261"/>
        </pc:sldMkLst>
        <pc:spChg chg="mod">
          <ac:chgData name="sylwester krawczak" userId="9472b7b0f5a8f9b2" providerId="Windows Live" clId="Web-{0A190F23-DC51-4734-9E3A-12D9DFF40586}" dt="2020-06-18T06:52:13.185" v="2" actId="20577"/>
          <ac:spMkLst>
            <pc:docMk/>
            <pc:sldMk cId="3942676816" sldId="261"/>
            <ac:spMk id="2" creationId="{1777AC23-A785-44B6-9C19-7FF1EE59AE53}"/>
          </ac:spMkLst>
        </pc:spChg>
        <pc:spChg chg="del">
          <ac:chgData name="sylwester krawczak" userId="9472b7b0f5a8f9b2" providerId="Windows Live" clId="Web-{0A190F23-DC51-4734-9E3A-12D9DFF40586}" dt="2020-06-18T06:51:48.826" v="0"/>
          <ac:spMkLst>
            <pc:docMk/>
            <pc:sldMk cId="3942676816" sldId="261"/>
            <ac:spMk id="3" creationId="{521146F1-D479-4964-873F-26B00B5A70CD}"/>
          </ac:spMkLst>
        </pc:spChg>
        <pc:spChg chg="add mod">
          <ac:chgData name="sylwester krawczak" userId="9472b7b0f5a8f9b2" providerId="Windows Live" clId="Web-{0A190F23-DC51-4734-9E3A-12D9DFF40586}" dt="2020-06-18T06:54:31.467" v="194" actId="14100"/>
          <ac:spMkLst>
            <pc:docMk/>
            <pc:sldMk cId="3942676816" sldId="261"/>
            <ac:spMk id="8" creationId="{0F991E89-D006-4FB5-9FC3-E8BC5523A34E}"/>
          </ac:spMkLst>
        </pc:spChg>
        <pc:grpChg chg="add">
          <ac:chgData name="sylwester krawczak" userId="9472b7b0f5a8f9b2" providerId="Windows Live" clId="Web-{0A190F23-DC51-4734-9E3A-12D9DFF40586}" dt="2020-06-18T06:51:57.544" v="1"/>
          <ac:grpSpMkLst>
            <pc:docMk/>
            <pc:sldMk cId="3942676816" sldId="261"/>
            <ac:grpSpMk id="11" creationId="{247C940C-BCEA-4B94-ADAB-E5DF93AD2501}"/>
          </ac:grpSpMkLst>
        </pc:grpChg>
        <pc:picChg chg="add mod ord">
          <ac:chgData name="sylwester krawczak" userId="9472b7b0f5a8f9b2" providerId="Windows Live" clId="Web-{0A190F23-DC51-4734-9E3A-12D9DFF40586}" dt="2020-06-18T06:54:43.139" v="197" actId="14100"/>
          <ac:picMkLst>
            <pc:docMk/>
            <pc:sldMk cId="3942676816" sldId="261"/>
            <ac:picMk id="4" creationId="{01F7957C-80F5-4B2C-AD8E-033329A64615}"/>
          </ac:picMkLst>
        </pc:picChg>
        <pc:cxnChg chg="add">
          <ac:chgData name="sylwester krawczak" userId="9472b7b0f5a8f9b2" providerId="Windows Live" clId="Web-{0A190F23-DC51-4734-9E3A-12D9DFF40586}" dt="2020-06-18T06:51:57.544" v="1"/>
          <ac:cxnSpMkLst>
            <pc:docMk/>
            <pc:sldMk cId="3942676816" sldId="261"/>
            <ac:cxnSpMk id="19" creationId="{E59A63C7-BCAC-464C-B7D5-9A713B4CAC34}"/>
          </ac:cxnSpMkLst>
        </pc:cxnChg>
      </pc:sldChg>
      <pc:sldChg chg="addSp delSp modSp new">
        <pc:chgData name="sylwester krawczak" userId="9472b7b0f5a8f9b2" providerId="Windows Live" clId="Web-{0A190F23-DC51-4734-9E3A-12D9DFF40586}" dt="2020-06-18T07:15:44.283" v="243" actId="1076"/>
        <pc:sldMkLst>
          <pc:docMk/>
          <pc:sldMk cId="394021782" sldId="262"/>
        </pc:sldMkLst>
        <pc:spChg chg="mod">
          <ac:chgData name="sylwester krawczak" userId="9472b7b0f5a8f9b2" providerId="Windows Live" clId="Web-{0A190F23-DC51-4734-9E3A-12D9DFF40586}" dt="2020-06-18T06:55:07.045" v="221" actId="20577"/>
          <ac:spMkLst>
            <pc:docMk/>
            <pc:sldMk cId="394021782" sldId="262"/>
            <ac:spMk id="2" creationId="{6834CFAF-D7DD-47E4-8DB2-25EF967BAB89}"/>
          </ac:spMkLst>
        </pc:spChg>
        <pc:spChg chg="del">
          <ac:chgData name="sylwester krawczak" userId="9472b7b0f5a8f9b2" providerId="Windows Live" clId="Web-{0A190F23-DC51-4734-9E3A-12D9DFF40586}" dt="2020-06-18T07:06:30.938" v="224"/>
          <ac:spMkLst>
            <pc:docMk/>
            <pc:sldMk cId="394021782" sldId="262"/>
            <ac:spMk id="3" creationId="{77F0CAF2-7600-4253-B824-F538AC13EAFF}"/>
          </ac:spMkLst>
        </pc:spChg>
        <pc:spChg chg="del">
          <ac:chgData name="sylwester krawczak" userId="9472b7b0f5a8f9b2" providerId="Windows Live" clId="Web-{0A190F23-DC51-4734-9E3A-12D9DFF40586}" dt="2020-06-18T07:12:17.955" v="225"/>
          <ac:spMkLst>
            <pc:docMk/>
            <pc:sldMk cId="394021782" sldId="262"/>
            <ac:spMk id="4" creationId="{34AA3197-6FEC-4579-B96B-970A16F5A7A5}"/>
          </ac:spMkLst>
        </pc:spChg>
        <pc:picChg chg="add mod ord">
          <ac:chgData name="sylwester krawczak" userId="9472b7b0f5a8f9b2" providerId="Windows Live" clId="Web-{0A190F23-DC51-4734-9E3A-12D9DFF40586}" dt="2020-06-18T07:15:44.283" v="243" actId="1076"/>
          <ac:picMkLst>
            <pc:docMk/>
            <pc:sldMk cId="394021782" sldId="262"/>
            <ac:picMk id="5" creationId="{2306DBF0-7768-441A-A2BD-001C81B3CDF7}"/>
          </ac:picMkLst>
        </pc:picChg>
        <pc:picChg chg="add mod ord">
          <ac:chgData name="sylwester krawczak" userId="9472b7b0f5a8f9b2" providerId="Windows Live" clId="Web-{0A190F23-DC51-4734-9E3A-12D9DFF40586}" dt="2020-06-18T07:15:44.237" v="242" actId="1076"/>
          <ac:picMkLst>
            <pc:docMk/>
            <pc:sldMk cId="394021782" sldId="262"/>
            <ac:picMk id="6" creationId="{2C234950-97A7-469F-8892-652EF6EE9B74}"/>
          </ac:picMkLst>
        </pc:picChg>
        <pc:picChg chg="add del mod">
          <ac:chgData name="sylwester krawczak" userId="9472b7b0f5a8f9b2" providerId="Windows Live" clId="Web-{0A190F23-DC51-4734-9E3A-12D9DFF40586}" dt="2020-06-18T07:13:20.720" v="232"/>
          <ac:picMkLst>
            <pc:docMk/>
            <pc:sldMk cId="394021782" sldId="262"/>
            <ac:picMk id="7" creationId="{4DA22110-C6EA-42BA-8947-E52C33A9CFE9}"/>
          </ac:picMkLst>
        </pc:picChg>
        <pc:picChg chg="add mod">
          <ac:chgData name="sylwester krawczak" userId="9472b7b0f5a8f9b2" providerId="Windows Live" clId="Web-{0A190F23-DC51-4734-9E3A-12D9DFF40586}" dt="2020-06-18T07:15:44.143" v="240" actId="1076"/>
          <ac:picMkLst>
            <pc:docMk/>
            <pc:sldMk cId="394021782" sldId="262"/>
            <ac:picMk id="8" creationId="{33A2FD17-D032-4F87-927F-12EA2664CF67}"/>
          </ac:picMkLst>
        </pc:picChg>
      </pc:sldChg>
    </pc:docChg>
  </pc:docChgLst>
  <pc:docChgLst>
    <pc:chgData name="sylwester krawczak" userId="9472b7b0f5a8f9b2" providerId="Windows Live" clId="Web-{D1183F0E-481E-461E-8A9E-3C5539F85E44}"/>
    <pc:docChg chg="modSld">
      <pc:chgData name="sylwester krawczak" userId="9472b7b0f5a8f9b2" providerId="Windows Live" clId="Web-{D1183F0E-481E-461E-8A9E-3C5539F85E44}" dt="2020-06-18T18:24:57.557" v="6" actId="20577"/>
      <pc:docMkLst>
        <pc:docMk/>
      </pc:docMkLst>
      <pc:sldChg chg="modSp">
        <pc:chgData name="sylwester krawczak" userId="9472b7b0f5a8f9b2" providerId="Windows Live" clId="Web-{D1183F0E-481E-461E-8A9E-3C5539F85E44}" dt="2020-06-18T18:24:57.557" v="5" actId="20577"/>
        <pc:sldMkLst>
          <pc:docMk/>
          <pc:sldMk cId="561375779" sldId="260"/>
        </pc:sldMkLst>
        <pc:spChg chg="mod">
          <ac:chgData name="sylwester krawczak" userId="9472b7b0f5a8f9b2" providerId="Windows Live" clId="Web-{D1183F0E-481E-461E-8A9E-3C5539F85E44}" dt="2020-06-18T18:24:57.557" v="5" actId="20577"/>
          <ac:spMkLst>
            <pc:docMk/>
            <pc:sldMk cId="561375779" sldId="260"/>
            <ac:spMk id="8" creationId="{D155663E-BB88-412F-BD51-4D92566C94A4}"/>
          </ac:spMkLst>
        </pc:spChg>
      </pc:sldChg>
      <pc:sldChg chg="modSp">
        <pc:chgData name="sylwester krawczak" userId="9472b7b0f5a8f9b2" providerId="Windows Live" clId="Web-{D1183F0E-481E-461E-8A9E-3C5539F85E44}" dt="2020-06-18T18:24:31.087" v="1" actId="20577"/>
        <pc:sldMkLst>
          <pc:docMk/>
          <pc:sldMk cId="2371224551" sldId="263"/>
        </pc:sldMkLst>
        <pc:spChg chg="mod">
          <ac:chgData name="sylwester krawczak" userId="9472b7b0f5a8f9b2" providerId="Windows Live" clId="Web-{D1183F0E-481E-461E-8A9E-3C5539F85E44}" dt="2020-06-18T18:24:31.087" v="1" actId="20577"/>
          <ac:spMkLst>
            <pc:docMk/>
            <pc:sldMk cId="2371224551" sldId="263"/>
            <ac:spMk id="3" creationId="{837AF653-C914-4067-B792-90FCB084BBF2}"/>
          </ac:spMkLst>
        </pc:spChg>
      </pc:sldChg>
    </pc:docChg>
  </pc:docChgLst>
  <pc:docChgLst>
    <pc:chgData name="sylwester krawczak" userId="9472b7b0f5a8f9b2" providerId="Windows Live" clId="Web-{00A09061-FAF6-4199-A057-AA2D9F79CEC6}"/>
    <pc:docChg chg="modSld">
      <pc:chgData name="sylwester krawczak" userId="9472b7b0f5a8f9b2" providerId="Windows Live" clId="Web-{00A09061-FAF6-4199-A057-AA2D9F79CEC6}" dt="2020-06-19T09:56:49.491" v="9" actId="20577"/>
      <pc:docMkLst>
        <pc:docMk/>
      </pc:docMkLst>
      <pc:sldChg chg="modSp">
        <pc:chgData name="sylwester krawczak" userId="9472b7b0f5a8f9b2" providerId="Windows Live" clId="Web-{00A09061-FAF6-4199-A057-AA2D9F79CEC6}" dt="2020-06-19T09:56:49.491" v="8" actId="20577"/>
        <pc:sldMkLst>
          <pc:docMk/>
          <pc:sldMk cId="2021036393" sldId="256"/>
        </pc:sldMkLst>
        <pc:spChg chg="mod">
          <ac:chgData name="sylwester krawczak" userId="9472b7b0f5a8f9b2" providerId="Windows Live" clId="Web-{00A09061-FAF6-4199-A057-AA2D9F79CEC6}" dt="2020-06-19T09:56:49.491" v="8" actId="20577"/>
          <ac:spMkLst>
            <pc:docMk/>
            <pc:sldMk cId="2021036393" sldId="256"/>
            <ac:spMk id="2" creationId="{00000000-0000-0000-0000-000000000000}"/>
          </ac:spMkLst>
        </pc:spChg>
      </pc:sldChg>
    </pc:docChg>
  </pc:docChgLst>
  <pc:docChgLst>
    <pc:chgData name="sylwester krawczak" userId="9472b7b0f5a8f9b2" providerId="Windows Live" clId="Web-{EF2927F8-D8AE-4681-8445-D441164F1DB0}"/>
    <pc:docChg chg="addSld modSld">
      <pc:chgData name="sylwester krawczak" userId="9472b7b0f5a8f9b2" providerId="Windows Live" clId="Web-{EF2927F8-D8AE-4681-8445-D441164F1DB0}" dt="2020-06-18T14:52:51.081" v="479" actId="20577"/>
      <pc:docMkLst>
        <pc:docMk/>
      </pc:docMkLst>
      <pc:sldChg chg="modSp">
        <pc:chgData name="sylwester krawczak" userId="9472b7b0f5a8f9b2" providerId="Windows Live" clId="Web-{EF2927F8-D8AE-4681-8445-D441164F1DB0}" dt="2020-06-18T14:45:49.767" v="18" actId="20577"/>
        <pc:sldMkLst>
          <pc:docMk/>
          <pc:sldMk cId="1819523378" sldId="268"/>
        </pc:sldMkLst>
        <pc:spChg chg="mod">
          <ac:chgData name="sylwester krawczak" userId="9472b7b0f5a8f9b2" providerId="Windows Live" clId="Web-{EF2927F8-D8AE-4681-8445-D441164F1DB0}" dt="2020-06-18T14:45:49.767" v="18" actId="20577"/>
          <ac:spMkLst>
            <pc:docMk/>
            <pc:sldMk cId="1819523378" sldId="268"/>
            <ac:spMk id="3" creationId="{2673B7C2-68A0-4C03-992C-2866924F8A23}"/>
          </ac:spMkLst>
        </pc:spChg>
      </pc:sldChg>
      <pc:sldChg chg="addSp modSp new mod setBg setClrOvrMap">
        <pc:chgData name="sylwester krawczak" userId="9472b7b0f5a8f9b2" providerId="Windows Live" clId="Web-{EF2927F8-D8AE-4681-8445-D441164F1DB0}" dt="2020-06-18T14:52:00.081" v="409" actId="20577"/>
        <pc:sldMkLst>
          <pc:docMk/>
          <pc:sldMk cId="657873771" sldId="269"/>
        </pc:sldMkLst>
        <pc:spChg chg="mod">
          <ac:chgData name="sylwester krawczak" userId="9472b7b0f5a8f9b2" providerId="Windows Live" clId="Web-{EF2927F8-D8AE-4681-8445-D441164F1DB0}" dt="2020-06-18T14:48:18.017" v="59" actId="20577"/>
          <ac:spMkLst>
            <pc:docMk/>
            <pc:sldMk cId="657873771" sldId="269"/>
            <ac:spMk id="2" creationId="{0D091FC6-0F99-41C0-89CE-7C1A4D368F4A}"/>
          </ac:spMkLst>
        </pc:spChg>
        <pc:spChg chg="mod">
          <ac:chgData name="sylwester krawczak" userId="9472b7b0f5a8f9b2" providerId="Windows Live" clId="Web-{EF2927F8-D8AE-4681-8445-D441164F1DB0}" dt="2020-06-18T14:52:00.081" v="409" actId="20577"/>
          <ac:spMkLst>
            <pc:docMk/>
            <pc:sldMk cId="657873771" sldId="269"/>
            <ac:spMk id="3" creationId="{7FDE9D59-BB6B-45D4-B547-24B515F3232A}"/>
          </ac:spMkLst>
        </pc:spChg>
        <pc:spChg chg="add">
          <ac:chgData name="sylwester krawczak" userId="9472b7b0f5a8f9b2" providerId="Windows Live" clId="Web-{EF2927F8-D8AE-4681-8445-D441164F1DB0}" dt="2020-06-18T14:47:06.189" v="56"/>
          <ac:spMkLst>
            <pc:docMk/>
            <pc:sldMk cId="657873771" sldId="269"/>
            <ac:spMk id="8" creationId="{47E4F490-FA76-4FF0-B36A-72B01E11751D}"/>
          </ac:spMkLst>
        </pc:spChg>
        <pc:spChg chg="add">
          <ac:chgData name="sylwester krawczak" userId="9472b7b0f5a8f9b2" providerId="Windows Live" clId="Web-{EF2927F8-D8AE-4681-8445-D441164F1DB0}" dt="2020-06-18T14:47:06.189" v="56"/>
          <ac:spMkLst>
            <pc:docMk/>
            <pc:sldMk cId="657873771" sldId="269"/>
            <ac:spMk id="10" creationId="{05C8C51A-4ECF-4857-8298-6C8334C7F885}"/>
          </ac:spMkLst>
        </pc:spChg>
        <pc:spChg chg="add">
          <ac:chgData name="sylwester krawczak" userId="9472b7b0f5a8f9b2" providerId="Windows Live" clId="Web-{EF2927F8-D8AE-4681-8445-D441164F1DB0}" dt="2020-06-18T14:47:06.189" v="56"/>
          <ac:spMkLst>
            <pc:docMk/>
            <pc:sldMk cId="657873771" sldId="269"/>
            <ac:spMk id="12" creationId="{A741C46E-A2A6-4DF0-84BD-502A2E56D061}"/>
          </ac:spMkLst>
        </pc:spChg>
        <pc:spChg chg="add">
          <ac:chgData name="sylwester krawczak" userId="9472b7b0f5a8f9b2" providerId="Windows Live" clId="Web-{EF2927F8-D8AE-4681-8445-D441164F1DB0}" dt="2020-06-18T14:47:06.189" v="56"/>
          <ac:spMkLst>
            <pc:docMk/>
            <pc:sldMk cId="657873771" sldId="269"/>
            <ac:spMk id="14" creationId="{67CE4C0A-D88E-41BB-8F06-8C0E2604BCDE}"/>
          </ac:spMkLst>
        </pc:spChg>
      </pc:sldChg>
      <pc:sldChg chg="modSp new">
        <pc:chgData name="sylwester krawczak" userId="9472b7b0f5a8f9b2" providerId="Windows Live" clId="Web-{EF2927F8-D8AE-4681-8445-D441164F1DB0}" dt="2020-06-18T14:52:13.597" v="414" actId="20577"/>
        <pc:sldMkLst>
          <pc:docMk/>
          <pc:sldMk cId="3349786078" sldId="270"/>
        </pc:sldMkLst>
        <pc:spChg chg="mod">
          <ac:chgData name="sylwester krawczak" userId="9472b7b0f5a8f9b2" providerId="Windows Live" clId="Web-{EF2927F8-D8AE-4681-8445-D441164F1DB0}" dt="2020-06-18T14:51:35.347" v="380" actId="20577"/>
          <ac:spMkLst>
            <pc:docMk/>
            <pc:sldMk cId="3349786078" sldId="270"/>
            <ac:spMk id="2" creationId="{22BE3823-3DF7-451F-A407-C6E3D0A23ACB}"/>
          </ac:spMkLst>
        </pc:spChg>
        <pc:spChg chg="mod">
          <ac:chgData name="sylwester krawczak" userId="9472b7b0f5a8f9b2" providerId="Windows Live" clId="Web-{EF2927F8-D8AE-4681-8445-D441164F1DB0}" dt="2020-06-18T14:52:13.597" v="414" actId="20577"/>
          <ac:spMkLst>
            <pc:docMk/>
            <pc:sldMk cId="3349786078" sldId="270"/>
            <ac:spMk id="3" creationId="{5CFA73BD-1926-434A-BA5F-CA38D48DBC86}"/>
          </ac:spMkLst>
        </pc:spChg>
      </pc:sldChg>
      <pc:sldChg chg="modSp new">
        <pc:chgData name="sylwester krawczak" userId="9472b7b0f5a8f9b2" providerId="Windows Live" clId="Web-{EF2927F8-D8AE-4681-8445-D441164F1DB0}" dt="2020-06-18T14:52:18.878" v="423" actId="20577"/>
        <pc:sldMkLst>
          <pc:docMk/>
          <pc:sldMk cId="2775108309" sldId="271"/>
        </pc:sldMkLst>
        <pc:spChg chg="mod">
          <ac:chgData name="sylwester krawczak" userId="9472b7b0f5a8f9b2" providerId="Windows Live" clId="Web-{EF2927F8-D8AE-4681-8445-D441164F1DB0}" dt="2020-06-18T14:52:13.941" v="418" actId="20577"/>
          <ac:spMkLst>
            <pc:docMk/>
            <pc:sldMk cId="2775108309" sldId="271"/>
            <ac:spMk id="2" creationId="{D3C27A81-1417-48A2-BD8C-13626E260412}"/>
          </ac:spMkLst>
        </pc:spChg>
        <pc:spChg chg="mod">
          <ac:chgData name="sylwester krawczak" userId="9472b7b0f5a8f9b2" providerId="Windows Live" clId="Web-{EF2927F8-D8AE-4681-8445-D441164F1DB0}" dt="2020-06-18T14:52:18.878" v="423" actId="20577"/>
          <ac:spMkLst>
            <pc:docMk/>
            <pc:sldMk cId="2775108309" sldId="271"/>
            <ac:spMk id="3" creationId="{EDD98149-4263-4118-B601-AC5CE553C847}"/>
          </ac:spMkLst>
        </pc:spChg>
      </pc:sldChg>
      <pc:sldChg chg="modSp new">
        <pc:chgData name="sylwester krawczak" userId="9472b7b0f5a8f9b2" providerId="Windows Live" clId="Web-{EF2927F8-D8AE-4681-8445-D441164F1DB0}" dt="2020-06-18T14:52:51.081" v="478" actId="20577"/>
        <pc:sldMkLst>
          <pc:docMk/>
          <pc:sldMk cId="2543999974" sldId="272"/>
        </pc:sldMkLst>
        <pc:spChg chg="mod">
          <ac:chgData name="sylwester krawczak" userId="9472b7b0f5a8f9b2" providerId="Windows Live" clId="Web-{EF2927F8-D8AE-4681-8445-D441164F1DB0}" dt="2020-06-18T14:52:33.425" v="428" actId="20577"/>
          <ac:spMkLst>
            <pc:docMk/>
            <pc:sldMk cId="2543999974" sldId="272"/>
            <ac:spMk id="2" creationId="{3716E0DD-7EC8-43E1-9E3E-94BE9F193DDB}"/>
          </ac:spMkLst>
        </pc:spChg>
        <pc:spChg chg="mod">
          <ac:chgData name="sylwester krawczak" userId="9472b7b0f5a8f9b2" providerId="Windows Live" clId="Web-{EF2927F8-D8AE-4681-8445-D441164F1DB0}" dt="2020-06-18T14:52:51.081" v="478" actId="20577"/>
          <ac:spMkLst>
            <pc:docMk/>
            <pc:sldMk cId="2543999974" sldId="272"/>
            <ac:spMk id="3" creationId="{7C4B804D-61F7-463D-BED1-1B354DC3F71C}"/>
          </ac:spMkLst>
        </pc:spChg>
      </pc:sldChg>
    </pc:docChg>
  </pc:docChgLst>
  <pc:docChgLst>
    <pc:chgData name="sylwester krawczak" userId="9472b7b0f5a8f9b2" providerId="Windows Live" clId="Web-{4277697B-F404-4D2C-9519-5E46A2916E9F}"/>
    <pc:docChg chg="modSld">
      <pc:chgData name="sylwester krawczak" userId="9472b7b0f5a8f9b2" providerId="Windows Live" clId="Web-{4277697B-F404-4D2C-9519-5E46A2916E9F}" dt="2020-06-19T10:25:12.978" v="45" actId="20577"/>
      <pc:docMkLst>
        <pc:docMk/>
      </pc:docMkLst>
      <pc:sldChg chg="addSp delSp modSp">
        <pc:chgData name="sylwester krawczak" userId="9472b7b0f5a8f9b2" providerId="Windows Live" clId="Web-{4277697B-F404-4D2C-9519-5E46A2916E9F}" dt="2020-06-19T10:24:48.634" v="28"/>
        <pc:sldMkLst>
          <pc:docMk/>
          <pc:sldMk cId="908736731" sldId="257"/>
        </pc:sldMkLst>
        <pc:picChg chg="add del mod">
          <ac:chgData name="sylwester krawczak" userId="9472b7b0f5a8f9b2" providerId="Windows Live" clId="Web-{4277697B-F404-4D2C-9519-5E46A2916E9F}" dt="2020-06-19T10:24:48.634" v="28"/>
          <ac:picMkLst>
            <pc:docMk/>
            <pc:sldMk cId="908736731" sldId="257"/>
            <ac:picMk id="3" creationId="{EC294A43-02A4-4D89-A810-61D70FB804B9}"/>
          </ac:picMkLst>
        </pc:picChg>
      </pc:sldChg>
      <pc:sldChg chg="modSp">
        <pc:chgData name="sylwester krawczak" userId="9472b7b0f5a8f9b2" providerId="Windows Live" clId="Web-{4277697B-F404-4D2C-9519-5E46A2916E9F}" dt="2020-06-19T10:01:20.945" v="8" actId="20577"/>
        <pc:sldMkLst>
          <pc:docMk/>
          <pc:sldMk cId="561375779" sldId="260"/>
        </pc:sldMkLst>
        <pc:spChg chg="mod">
          <ac:chgData name="sylwester krawczak" userId="9472b7b0f5a8f9b2" providerId="Windows Live" clId="Web-{4277697B-F404-4D2C-9519-5E46A2916E9F}" dt="2020-06-19T10:01:20.945" v="8" actId="20577"/>
          <ac:spMkLst>
            <pc:docMk/>
            <pc:sldMk cId="561375779" sldId="260"/>
            <ac:spMk id="8" creationId="{D155663E-BB88-412F-BD51-4D92566C94A4}"/>
          </ac:spMkLst>
        </pc:spChg>
      </pc:sldChg>
      <pc:sldChg chg="modSp">
        <pc:chgData name="sylwester krawczak" userId="9472b7b0f5a8f9b2" providerId="Windows Live" clId="Web-{4277697B-F404-4D2C-9519-5E46A2916E9F}" dt="2020-06-19T10:25:10.994" v="43" actId="20577"/>
        <pc:sldMkLst>
          <pc:docMk/>
          <pc:sldMk cId="3106563980" sldId="266"/>
        </pc:sldMkLst>
        <pc:spChg chg="mod">
          <ac:chgData name="sylwester krawczak" userId="9472b7b0f5a8f9b2" providerId="Windows Live" clId="Web-{4277697B-F404-4D2C-9519-5E46A2916E9F}" dt="2020-06-19T10:25:10.994" v="43" actId="20577"/>
          <ac:spMkLst>
            <pc:docMk/>
            <pc:sldMk cId="3106563980" sldId="266"/>
            <ac:spMk id="3" creationId="{A63BC4BC-7F33-464D-BBE4-88A4C421F1E8}"/>
          </ac:spMkLst>
        </pc:spChg>
      </pc:sldChg>
      <pc:sldChg chg="modSp">
        <pc:chgData name="sylwester krawczak" userId="9472b7b0f5a8f9b2" providerId="Windows Live" clId="Web-{4277697B-F404-4D2C-9519-5E46A2916E9F}" dt="2020-06-19T10:01:38.289" v="23" actId="20577"/>
        <pc:sldMkLst>
          <pc:docMk/>
          <pc:sldMk cId="3349786078" sldId="270"/>
        </pc:sldMkLst>
        <pc:spChg chg="mod">
          <ac:chgData name="sylwester krawczak" userId="9472b7b0f5a8f9b2" providerId="Windows Live" clId="Web-{4277697B-F404-4D2C-9519-5E46A2916E9F}" dt="2020-06-19T10:01:38.289" v="23" actId="20577"/>
          <ac:spMkLst>
            <pc:docMk/>
            <pc:sldMk cId="3349786078" sldId="270"/>
            <ac:spMk id="3" creationId="{5CFA73BD-1926-434A-BA5F-CA38D48DBC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7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3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0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0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80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4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04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0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51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7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9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5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1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5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5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8539"/>
            <a:ext cx="10905066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790956"/>
            <a:ext cx="10579608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04330" y="1275587"/>
            <a:ext cx="9596842" cy="3319285"/>
          </a:xfrm>
        </p:spPr>
        <p:txBody>
          <a:bodyPr anchor="ctr">
            <a:normAutofit/>
          </a:bodyPr>
          <a:lstStyle/>
          <a:p>
            <a:r>
              <a:rPr lang="pl-PL" sz="6000" dirty="0">
                <a:solidFill>
                  <a:srgbClr val="FFFFFF"/>
                </a:solidFill>
                <a:latin typeface="Comic Sans MS"/>
                <a:ea typeface="GungSuh"/>
              </a:rPr>
              <a:t>Wspomnień Czas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60035" y="4981075"/>
            <a:ext cx="8271930" cy="653506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ZAKOŃCZENIE ROKU SZKOLNEGO 2019/2020</a:t>
            </a:r>
          </a:p>
          <a:p>
            <a:r>
              <a:rPr lang="pl-PL" dirty="0">
                <a:solidFill>
                  <a:srgbClr val="FFFFFF"/>
                </a:solidFill>
              </a:rPr>
              <a:t>UCZNIÓW KLASY ITH 4 W GOWOROWIE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5551" y="4769963"/>
            <a:ext cx="1300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3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04E144-3CEA-475C-93B3-00244CEA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mic Sans MS"/>
              </a:rPr>
              <a:t>Prace domowe i nasza "pilna" nauka </a:t>
            </a:r>
          </a:p>
        </p:txBody>
      </p:sp>
      <p:pic>
        <p:nvPicPr>
          <p:cNvPr id="5" name="Obraz 7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46821514-14A1-432D-A77A-FCFB9C8FB4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5367" y="2663301"/>
            <a:ext cx="7088004" cy="3338004"/>
          </a:xfr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CDFA90-06F0-47B5-86CE-D08058414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9902" y="2574696"/>
            <a:ext cx="3499217" cy="323824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dirty="0"/>
              <a:t>Oto dowody na to jak ciężko pracowaliśmy by nadążyć za pomysłami nauczycieli.</a:t>
            </a:r>
          </a:p>
          <a:p>
            <a:pPr marL="0" indent="0" algn="ctr">
              <a:buNone/>
            </a:pPr>
            <a:r>
              <a:rPr lang="pl-PL" dirty="0"/>
              <a:t>Nauka w domu to jednak nie to samo co w szkole, chcielibyśmy już wrócić do naszych ławek, </a:t>
            </a:r>
            <a:r>
              <a:rPr lang="pl-PL" dirty="0" err="1"/>
              <a:t>sal</a:t>
            </a:r>
            <a:r>
              <a:rPr lang="pl-PL" dirty="0"/>
              <a:t>, towarzystwa, ściągania i nie odrabiania prac domowych, nawet  do wygodnych foteli w sali  </a:t>
            </a:r>
          </a:p>
          <a:p>
            <a:pPr marL="0" indent="0" algn="ctr">
              <a:buNone/>
            </a:pPr>
            <a:r>
              <a:rPr lang="pl-PL" dirty="0"/>
              <a:t> Sora  Leszczyńskiego. </a:t>
            </a:r>
          </a:p>
        </p:txBody>
      </p:sp>
    </p:spTree>
    <p:extLst>
      <p:ext uri="{BB962C8B-B14F-4D97-AF65-F5344CB8AC3E}">
        <p14:creationId xmlns:p14="http://schemas.microsoft.com/office/powerpoint/2010/main" val="23876885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58D5A3E-2847-4634-90AF-6A4C494A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pl-PL" sz="2400">
                <a:latin typeface="Comic Sans MS"/>
              </a:rPr>
              <a:t>Pilna Nauka w naszych domach 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3867A1-6A7B-4EEF-BBDD-7BB14EBD3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/>
              <a:t>Gdy na całym świecie szalała zaraza my mieliśmy inne zmartwienia.</a:t>
            </a:r>
          </a:p>
          <a:p>
            <a:pPr marL="0" indent="0" algn="ctr">
              <a:buNone/>
            </a:pPr>
            <a:r>
              <a:rPr lang="pl-PL" dirty="0"/>
              <a:t> Mowa tu oczywiście o pracach domowych wysyłanych nam przez naszych nauczycieli które  skrzętnie wykonywaliśmy w naszych domach. </a:t>
            </a:r>
            <a:endParaRPr lang="pl-PL" sz="1600" dirty="0"/>
          </a:p>
        </p:txBody>
      </p:sp>
      <p:pic>
        <p:nvPicPr>
          <p:cNvPr id="4" name="Obraz 4" descr="Obraz zawierający komputer, wewnątrz, biurko, stół&#10;&#10;Opis wygenerowany przy bardzo wysokim poziomie pewności">
            <a:extLst>
              <a:ext uri="{FF2B5EF4-FFF2-40B4-BE49-F238E27FC236}">
                <a16:creationId xmlns:a16="http://schemas.microsoft.com/office/drawing/2014/main" id="{6BA48D38-AC31-405A-9186-66F75FE3E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630912"/>
            <a:ext cx="5469466" cy="3596173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0656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35723D1-BE23-4F7B-872D-35CA6D17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6E618D2-8F0C-4909-AFC7-B7A180752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4523B5A-3C1B-43E2-9848-4224E638B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E82BC15-7FB9-4C06-AF5C-CEFF4A4AA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1D50916-7994-4161-83BF-EDC798D7B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2CD8F0-C030-420D-9AA6-5D9243779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3" name="Rectangle 4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076814A-DB2A-48D1-A6B7-8314276E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647368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 dirty="0" err="1">
                <a:latin typeface="Comic Sans MS"/>
              </a:rPr>
              <a:t>Wagary</a:t>
            </a:r>
            <a:r>
              <a:rPr lang="en-US" sz="4100" dirty="0">
                <a:latin typeface="Comic Sans MS"/>
              </a:rPr>
              <a:t> </a:t>
            </a:r>
            <a:r>
              <a:rPr lang="en-US" sz="4100" dirty="0" err="1">
                <a:latin typeface="Comic Sans MS"/>
              </a:rPr>
              <a:t>dziś</a:t>
            </a:r>
            <a:br>
              <a:rPr lang="pl-PL" sz="4100" dirty="0">
                <a:latin typeface="Comic Sans MS"/>
              </a:rPr>
            </a:br>
            <a:r>
              <a:rPr lang="pl-PL" sz="4100" dirty="0">
                <a:latin typeface="Comic Sans MS"/>
              </a:rPr>
              <a:t>A</a:t>
            </a:r>
            <a:r>
              <a:rPr lang="en-US" sz="4100" dirty="0">
                <a:latin typeface="Comic Sans MS"/>
              </a:rPr>
              <a:t> </a:t>
            </a:r>
            <a:br>
              <a:rPr lang="pl-PL" sz="4100" dirty="0">
                <a:latin typeface="Comic Sans MS"/>
              </a:rPr>
            </a:br>
            <a:r>
              <a:rPr lang="en-US" sz="4100" dirty="0">
                <a:latin typeface="Comic Sans MS"/>
              </a:rPr>
              <a:t> </a:t>
            </a:r>
            <a:r>
              <a:rPr lang="en-US" sz="4100" dirty="0" err="1">
                <a:latin typeface="Comic Sans MS"/>
              </a:rPr>
              <a:t>wagary</a:t>
            </a:r>
            <a:r>
              <a:rPr lang="pl-PL" sz="4100" dirty="0">
                <a:latin typeface="Comic Sans MS"/>
              </a:rPr>
              <a:t> </a:t>
            </a:r>
            <a:r>
              <a:rPr lang="en-US" sz="4100" dirty="0" err="1">
                <a:latin typeface="Comic Sans MS"/>
              </a:rPr>
              <a:t>kiedyś</a:t>
            </a:r>
            <a:endParaRPr lang="en-US" sz="4100" dirty="0">
              <a:latin typeface="Comic Sans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mężczyzna, osoba, zdjęcie, wykonywanie&#10;&#10;Opis wygenerowany przy bardzo wysokim poziomie pewności">
            <a:extLst>
              <a:ext uri="{FF2B5EF4-FFF2-40B4-BE49-F238E27FC236}">
                <a16:creationId xmlns:a16="http://schemas.microsoft.com/office/drawing/2014/main" id="{C9F289A3-B7F2-4D38-A0D8-1C60EBFDF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4800" r="2942" b="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25BE59-C37B-4D9A-82D4-041AD3172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0294" y="2562469"/>
            <a:ext cx="4338430" cy="34770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1800" dirty="0">
                <a:latin typeface="Comic Sans MS"/>
              </a:rPr>
              <a:t>Kiedyś wagary dla nas to była ucieczka z lekcji;</a:t>
            </a:r>
            <a:r>
              <a:rPr lang="en-US" sz="1800" dirty="0">
                <a:latin typeface="Comic Sans MS"/>
              </a:rPr>
              <a:t> </a:t>
            </a:r>
            <a:r>
              <a:rPr lang="pl-PL" sz="1800" dirty="0">
                <a:latin typeface="Comic Sans MS"/>
              </a:rPr>
              <a:t>dzisiaj wagarami </a:t>
            </a:r>
            <a:r>
              <a:rPr lang="en-US" sz="1800" dirty="0">
                <a:latin typeface="Comic Sans MS"/>
              </a:rPr>
              <a:t>jest </a:t>
            </a:r>
            <a:r>
              <a:rPr lang="pl-PL" sz="1800" dirty="0">
                <a:latin typeface="Comic Sans MS"/>
              </a:rPr>
              <a:t>nie odczytanie wiadomości na </a:t>
            </a:r>
            <a:r>
              <a:rPr lang="pl-PL" sz="1800" dirty="0" err="1">
                <a:latin typeface="Comic Sans MS"/>
              </a:rPr>
              <a:t>Librusie</a:t>
            </a:r>
            <a:r>
              <a:rPr lang="pl-PL" sz="1800" dirty="0">
                <a:latin typeface="Comic Sans MS"/>
              </a:rPr>
              <a:t>.                                                </a:t>
            </a:r>
          </a:p>
          <a:p>
            <a:r>
              <a:rPr lang="pl-PL" sz="1800" dirty="0">
                <a:latin typeface="Comic Sans MS"/>
              </a:rPr>
              <a:t>Tylko nieliczni</a:t>
            </a:r>
            <a:r>
              <a:rPr lang="en-US" sz="1800" dirty="0">
                <a:latin typeface="Comic Sans MS"/>
              </a:rPr>
              <a:t> </a:t>
            </a:r>
            <a:r>
              <a:rPr lang="pl-PL" sz="1800" dirty="0">
                <a:latin typeface="Comic Sans MS"/>
              </a:rPr>
              <a:t>lekceważyli</a:t>
            </a:r>
            <a:r>
              <a:rPr lang="en-US" sz="1800" dirty="0">
                <a:latin typeface="Comic Sans MS"/>
              </a:rPr>
              <a:t> </a:t>
            </a:r>
            <a:endParaRPr lang="pl-PL" sz="1800" dirty="0">
              <a:latin typeface="Comic Sans MS"/>
            </a:endParaRPr>
          </a:p>
          <a:p>
            <a:r>
              <a:rPr lang="pl-PL" sz="1800" dirty="0">
                <a:latin typeface="Comic Sans MS"/>
              </a:rPr>
              <a:t>słowa Sora Joachimowskiego,</a:t>
            </a:r>
          </a:p>
          <a:p>
            <a:r>
              <a:rPr lang="en-US" sz="1800" dirty="0">
                <a:latin typeface="Comic Sans MS"/>
              </a:rPr>
              <a:t> </a:t>
            </a:r>
            <a:r>
              <a:rPr lang="pl-PL" sz="1800" dirty="0">
                <a:latin typeface="Comic Sans MS"/>
              </a:rPr>
              <a:t>który zawsze powtarzał: </a:t>
            </a:r>
          </a:p>
          <a:p>
            <a:r>
              <a:rPr lang="pl-PL" sz="1800" i="1" dirty="0">
                <a:latin typeface="Comic Sans MS"/>
              </a:rPr>
              <a:t>,,Odczytujcie wiadomości, a będziecie mieć obecność</a:t>
            </a:r>
            <a:r>
              <a:rPr lang="en-US" sz="1800" i="1" dirty="0">
                <a:latin typeface="Comic Sans MS"/>
              </a:rPr>
              <a:t>.''</a:t>
            </a:r>
          </a:p>
        </p:txBody>
      </p:sp>
    </p:spTree>
    <p:extLst>
      <p:ext uri="{BB962C8B-B14F-4D97-AF65-F5344CB8AC3E}">
        <p14:creationId xmlns:p14="http://schemas.microsoft.com/office/powerpoint/2010/main" val="16224283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3A3C8F-1E5C-4F35-8843-9158D456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latin typeface="Comic Sans MS"/>
              </a:rPr>
              <a:t>Koniec drugiego półrocza 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73B7C2-68A0-4C03-992C-2866924F8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latin typeface="Comic Sans MS"/>
              </a:rPr>
              <a:t>Drugie półrocze minęło bardzo szybko, chociaż było ciężko… </a:t>
            </a:r>
          </a:p>
        </p:txBody>
      </p:sp>
    </p:spTree>
    <p:extLst>
      <p:ext uri="{BB962C8B-B14F-4D97-AF65-F5344CB8AC3E}">
        <p14:creationId xmlns:p14="http://schemas.microsoft.com/office/powerpoint/2010/main" val="1819523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091FC6-0F99-41C0-89CE-7C1A4D36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pl-PL" sz="3400">
                <a:solidFill>
                  <a:srgbClr val="FFFFFF"/>
                </a:solidFill>
                <a:latin typeface="Comic Sans MS"/>
              </a:rPr>
              <a:t>Wystawienie Ocen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DE9D59-BB6B-45D4-B547-24B515F32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latin typeface="Comic Sans MS"/>
              </a:rPr>
              <a:t>16 czerwca zostały wystawione wszystkie oceny.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latin typeface="Comic Sans MS"/>
              </a:rPr>
              <a:t>Dla niektórych powód do dumy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latin typeface="Comic Sans MS"/>
              </a:rPr>
              <a:t>a dla niektórych nie, szczególnie tych, którzy zaczęli naukę na parę dni przed wystawieniem ocen.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latin typeface="Comic Sans MS"/>
              </a:rPr>
              <a:t>Ale ważne że wszyscy otrzymaliśmy promocję do klasy drugiej i zaczynamy upragnione wakacje.</a:t>
            </a:r>
          </a:p>
        </p:txBody>
      </p:sp>
    </p:spTree>
    <p:extLst>
      <p:ext uri="{BB962C8B-B14F-4D97-AF65-F5344CB8AC3E}">
        <p14:creationId xmlns:p14="http://schemas.microsoft.com/office/powerpoint/2010/main" val="657873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BE3823-3DF7-451F-A407-C6E3D0A2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Podziękowania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FA73BD-1926-434A-BA5F-CA38D48D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05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1200" dirty="0">
                <a:ea typeface="+mn-lt"/>
                <a:cs typeface="+mn-lt"/>
              </a:rPr>
              <a:t>Kochani Nauczyciele... Dziś nadszedł dzień, w którym  żegnamy się na dwa miesiące. </a:t>
            </a:r>
          </a:p>
          <a:p>
            <a:pPr marL="0" indent="0">
              <a:buNone/>
            </a:pPr>
            <a:r>
              <a:rPr lang="pl-PL" sz="1200" dirty="0">
                <a:ea typeface="+mn-lt"/>
                <a:cs typeface="+mn-lt"/>
              </a:rPr>
              <a:t>Chcielibyśmy w imieniu wszystkich uczniów naszej szkoły</a:t>
            </a:r>
          </a:p>
          <a:p>
            <a:pPr marL="0" indent="0">
              <a:buNone/>
            </a:pPr>
            <a:r>
              <a:rPr lang="pl-PL" sz="1200" dirty="0">
                <a:ea typeface="+mn-lt"/>
                <a:cs typeface="+mn-lt"/>
              </a:rPr>
              <a:t>podziękować Wam  za Wasz wkład w naszą edukację.</a:t>
            </a:r>
          </a:p>
          <a:p>
            <a:pPr marL="0" indent="0">
              <a:buNone/>
            </a:pPr>
            <a:r>
              <a:rPr lang="pl-PL" sz="1200" dirty="0">
                <a:ea typeface="+mn-lt"/>
                <a:cs typeface="+mn-lt"/>
              </a:rPr>
              <a:t> Za to, że byliście dla nas wzorem do naśladowania.</a:t>
            </a:r>
          </a:p>
          <a:p>
            <a:pPr marL="0" indent="0">
              <a:buNone/>
            </a:pPr>
            <a:r>
              <a:rPr lang="pl-PL" sz="1200" dirty="0">
                <a:ea typeface="+mn-lt"/>
                <a:cs typeface="+mn-lt"/>
              </a:rPr>
              <a:t> Za cierpliwość, a była ona często potrzebna.</a:t>
            </a:r>
          </a:p>
          <a:p>
            <a:pPr marL="0" indent="0">
              <a:buNone/>
            </a:pPr>
            <a:r>
              <a:rPr lang="pl-PL" sz="1200" dirty="0">
                <a:ea typeface="+mn-lt"/>
                <a:cs typeface="+mn-lt"/>
              </a:rPr>
              <a:t> Za otwartość.</a:t>
            </a:r>
          </a:p>
          <a:p>
            <a:pPr marL="0" indent="0">
              <a:buNone/>
            </a:pPr>
            <a:r>
              <a:rPr lang="pl-PL" sz="1200" dirty="0">
                <a:ea typeface="+mn-lt"/>
                <a:cs typeface="+mn-lt"/>
              </a:rPr>
              <a:t>Za przekazany nam zapał do zdobywania wiedzy.</a:t>
            </a:r>
          </a:p>
          <a:p>
            <a:pPr marL="0" indent="0">
              <a:buNone/>
            </a:pPr>
            <a:r>
              <a:rPr lang="pl-PL" sz="1200" dirty="0">
                <a:ea typeface="+mn-lt"/>
                <a:cs typeface="+mn-lt"/>
              </a:rPr>
              <a:t> Jesteśmy wdzięczni za dobroć i gotowość do pomocy .</a:t>
            </a:r>
          </a:p>
          <a:p>
            <a:pPr marL="0" indent="0">
              <a:buNone/>
            </a:pPr>
            <a:r>
              <a:rPr lang="pl-PL" sz="1200" dirty="0">
                <a:ea typeface="+mn-lt"/>
                <a:cs typeface="+mn-lt"/>
              </a:rPr>
              <a:t>Dziękujemy za pochwały, ale i słowa krytyki.</a:t>
            </a:r>
          </a:p>
          <a:p>
            <a:pPr marL="0" indent="0">
              <a:buNone/>
            </a:pPr>
            <a:r>
              <a:rPr lang="pl-PL" sz="1200" dirty="0">
                <a:ea typeface="+mn-lt"/>
                <a:cs typeface="+mn-lt"/>
              </a:rPr>
              <a:t> Dziękujemy też za ten rok, który nie należał do najłatwiejszych.</a:t>
            </a:r>
          </a:p>
          <a:p>
            <a:pPr marL="0" indent="0">
              <a:buNone/>
            </a:pPr>
            <a:r>
              <a:rPr lang="pl-PL" sz="1200" dirty="0">
                <a:ea typeface="+mn-lt"/>
                <a:cs typeface="+mn-lt"/>
              </a:rPr>
              <a:t> Mamy również nadzieję, że zobaczymy się we wrześniu i rozpoczniemy kolejny etap nauki w ZSP w Goworowie. Pozdrawiamy serdecznie!!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4978607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27A81-1417-48A2-BD8C-13626E26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52459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   Wiersz autorstwa uczennicy klasy ITH4 Katarzyny Lendy  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04679AB-E024-4224-BAF9-2FF8EC788B1D}"/>
              </a:ext>
            </a:extLst>
          </p:cNvPr>
          <p:cNvSpPr txBox="1"/>
          <p:nvPr/>
        </p:nvSpPr>
        <p:spPr>
          <a:xfrm>
            <a:off x="1015043" y="2582174"/>
            <a:ext cx="10018141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900" dirty="0">
                <a:ea typeface="+mn-lt"/>
                <a:cs typeface="+mn-lt"/>
              </a:rPr>
              <a:t>Nadszedł już koniec roku szkolnego. </a:t>
            </a:r>
          </a:p>
          <a:p>
            <a:r>
              <a:rPr lang="pl-PL" sz="900" dirty="0">
                <a:ea typeface="+mn-lt"/>
                <a:cs typeface="+mn-lt"/>
              </a:rPr>
              <a:t>Bardzo wyczekiwany przez ucznia każdego.</a:t>
            </a:r>
          </a:p>
          <a:p>
            <a:r>
              <a:rPr lang="pl-PL" sz="900" dirty="0">
                <a:ea typeface="+mn-lt"/>
                <a:cs typeface="+mn-lt"/>
              </a:rPr>
              <a:t>Nikt z nas nie myślał, że tygodni wiele. </a:t>
            </a:r>
          </a:p>
          <a:p>
            <a:r>
              <a:rPr lang="pl-PL" sz="900" dirty="0">
                <a:ea typeface="+mn-lt"/>
                <a:cs typeface="+mn-lt"/>
              </a:rPr>
              <a:t>Spędzi z lekcjami przed komputerem.</a:t>
            </a:r>
          </a:p>
          <a:p>
            <a:r>
              <a:rPr lang="pl-PL" sz="900" dirty="0">
                <a:ea typeface="+mn-lt"/>
                <a:cs typeface="+mn-lt"/>
              </a:rPr>
              <a:t> Sprawdzanie </a:t>
            </a:r>
            <a:r>
              <a:rPr lang="pl-PL" sz="900" dirty="0" err="1">
                <a:ea typeface="+mn-lt"/>
                <a:cs typeface="+mn-lt"/>
              </a:rPr>
              <a:t>librusa</a:t>
            </a:r>
            <a:r>
              <a:rPr lang="pl-PL" sz="900" dirty="0">
                <a:ea typeface="+mn-lt"/>
                <a:cs typeface="+mn-lt"/>
              </a:rPr>
              <a:t>, wiadomości odbieranie. </a:t>
            </a:r>
          </a:p>
          <a:p>
            <a:r>
              <a:rPr lang="pl-PL" sz="900" dirty="0">
                <a:ea typeface="+mn-lt"/>
                <a:cs typeface="+mn-lt"/>
              </a:rPr>
              <a:t>Prace domowe, zdjęcia, maili wysyłanie.</a:t>
            </a:r>
          </a:p>
          <a:p>
            <a:r>
              <a:rPr lang="pl-PL" sz="900" dirty="0">
                <a:ea typeface="+mn-lt"/>
                <a:cs typeface="+mn-lt"/>
              </a:rPr>
              <a:t> Dla wszystkich doświadczenie to łatwe nie było.</a:t>
            </a:r>
          </a:p>
          <a:p>
            <a:r>
              <a:rPr lang="pl-PL" sz="900" dirty="0">
                <a:ea typeface="+mn-lt"/>
                <a:cs typeface="+mn-lt"/>
              </a:rPr>
              <a:t> Bo czasem na łączach coś się knociło.</a:t>
            </a:r>
          </a:p>
          <a:p>
            <a:r>
              <a:rPr lang="pl-PL" sz="900" dirty="0">
                <a:ea typeface="+mn-lt"/>
                <a:cs typeface="+mn-lt"/>
              </a:rPr>
              <a:t> I choć tematów do przerobienia było bardzo wiele.</a:t>
            </a:r>
          </a:p>
          <a:p>
            <a:r>
              <a:rPr lang="pl-PL" sz="900" dirty="0">
                <a:ea typeface="+mn-lt"/>
                <a:cs typeface="+mn-lt"/>
              </a:rPr>
              <a:t> To bardzo pomogli nam nauczyciele.</a:t>
            </a:r>
          </a:p>
          <a:p>
            <a:r>
              <a:rPr lang="pl-PL" sz="900" dirty="0">
                <a:ea typeface="+mn-lt"/>
                <a:cs typeface="+mn-lt"/>
              </a:rPr>
              <a:t> Przed nauczycielami 1TH4 się kłania. </a:t>
            </a:r>
          </a:p>
          <a:p>
            <a:r>
              <a:rPr lang="pl-PL" sz="900" dirty="0">
                <a:ea typeface="+mn-lt"/>
                <a:cs typeface="+mn-lt"/>
              </a:rPr>
              <a:t>Chcąc wyrazić wdzięczność i podziękowania. </a:t>
            </a:r>
          </a:p>
          <a:p>
            <a:r>
              <a:rPr lang="pl-PL" sz="900" dirty="0">
                <a:ea typeface="+mn-lt"/>
                <a:cs typeface="+mn-lt"/>
              </a:rPr>
              <a:t>Za Waszą cierpliwość, troskę, czasem łajanie.</a:t>
            </a:r>
          </a:p>
          <a:p>
            <a:r>
              <a:rPr lang="pl-PL" sz="900" dirty="0">
                <a:ea typeface="+mn-lt"/>
                <a:cs typeface="+mn-lt"/>
              </a:rPr>
              <a:t> Za naszych bazgrołów odszyfrowywanie. </a:t>
            </a:r>
          </a:p>
          <a:p>
            <a:r>
              <a:rPr lang="pl-PL" sz="900" dirty="0">
                <a:ea typeface="+mn-lt"/>
                <a:cs typeface="+mn-lt"/>
              </a:rPr>
              <a:t>Za wszystkie poprawki i konsultacje. </a:t>
            </a:r>
          </a:p>
          <a:p>
            <a:r>
              <a:rPr lang="pl-PL" sz="900" dirty="0">
                <a:ea typeface="+mn-lt"/>
                <a:cs typeface="+mn-lt"/>
              </a:rPr>
              <a:t>Szczególne podziękowania dla naszej wychowawczyni, </a:t>
            </a:r>
          </a:p>
          <a:p>
            <a:r>
              <a:rPr lang="pl-PL" sz="900" dirty="0">
                <a:ea typeface="+mn-lt"/>
                <a:cs typeface="+mn-lt"/>
              </a:rPr>
              <a:t>Która skłaniała nas do samodyscypliny, </a:t>
            </a:r>
          </a:p>
          <a:p>
            <a:r>
              <a:rPr lang="pl-PL" sz="900" dirty="0">
                <a:ea typeface="+mn-lt"/>
                <a:cs typeface="+mn-lt"/>
              </a:rPr>
              <a:t>Wiadomościami nas bombardowała I do poprawy ocen nakłaniała </a:t>
            </a:r>
          </a:p>
          <a:p>
            <a:r>
              <a:rPr lang="pl-PL" sz="900" dirty="0">
                <a:ea typeface="+mn-lt"/>
                <a:cs typeface="+mn-lt"/>
              </a:rPr>
              <a:t>Bardzo dziękujemy Dyrektorowi naszemu, </a:t>
            </a:r>
          </a:p>
          <a:p>
            <a:r>
              <a:rPr lang="pl-PL" sz="900" dirty="0">
                <a:ea typeface="+mn-lt"/>
                <a:cs typeface="+mn-lt"/>
              </a:rPr>
              <a:t>Który nie odmówił pomocy uczniowi żadnemu </a:t>
            </a:r>
          </a:p>
          <a:p>
            <a:r>
              <a:rPr lang="pl-PL" sz="900" dirty="0">
                <a:ea typeface="+mn-lt"/>
                <a:cs typeface="+mn-lt"/>
              </a:rPr>
              <a:t>A my obiecujemy, że funkcje liniowe, </a:t>
            </a:r>
          </a:p>
          <a:p>
            <a:r>
              <a:rPr lang="pl-PL" sz="900" dirty="0">
                <a:ea typeface="+mn-lt"/>
                <a:cs typeface="+mn-lt"/>
              </a:rPr>
              <a:t>Już do matury zostaną nam w głowie. </a:t>
            </a:r>
          </a:p>
          <a:p>
            <a:r>
              <a:rPr lang="pl-PL" sz="900" dirty="0">
                <a:ea typeface="+mn-lt"/>
                <a:cs typeface="+mn-lt"/>
              </a:rPr>
              <a:t>Dziś świadectwa odbieramy</a:t>
            </a:r>
          </a:p>
          <a:p>
            <a:r>
              <a:rPr lang="pl-PL" sz="900" dirty="0">
                <a:ea typeface="+mn-lt"/>
                <a:cs typeface="+mn-lt"/>
              </a:rPr>
              <a:t> I na dwa miesiące się żegnamy</a:t>
            </a:r>
          </a:p>
          <a:p>
            <a:r>
              <a:rPr lang="pl-PL" sz="900" dirty="0">
                <a:ea typeface="+mn-lt"/>
                <a:cs typeface="+mn-lt"/>
              </a:rPr>
              <a:t> Udanych wakacji wszystkim życzymy </a:t>
            </a:r>
          </a:p>
          <a:p>
            <a:r>
              <a:rPr lang="pl-PL" sz="900" dirty="0">
                <a:ea typeface="+mn-lt"/>
                <a:cs typeface="+mn-lt"/>
              </a:rPr>
              <a:t>Z nadzieją, że we wrześniu do szkoły wrócimy.</a:t>
            </a:r>
            <a:endParaRPr lang="pl-PL" sz="900" dirty="0"/>
          </a:p>
          <a:p>
            <a:pPr algn="l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775108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16E0DD-7EC8-43E1-9E3E-94BE9F193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Koniec :)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4B804D-61F7-463D-BED1-1B354DC3F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DZIĘKUJEMY WSZYSTKIM ZA UWAGĘ KL ITH 4</a:t>
            </a:r>
          </a:p>
        </p:txBody>
      </p:sp>
    </p:spTree>
    <p:extLst>
      <p:ext uri="{BB962C8B-B14F-4D97-AF65-F5344CB8AC3E}">
        <p14:creationId xmlns:p14="http://schemas.microsoft.com/office/powerpoint/2010/main" val="2543999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06824FB2-0837-4FB5-BD83-F32303E5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26A90022-5417-4ECC-BC1A-3055E8A3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Obraz 4" descr="Obraz zawierający budynek, zewnętrzne, dom, trawa&#10;&#10;Opis wygenerowany przy bardzo wysokim poziomie pewności">
            <a:extLst>
              <a:ext uri="{FF2B5EF4-FFF2-40B4-BE49-F238E27FC236}">
                <a16:creationId xmlns:a16="http://schemas.microsoft.com/office/drawing/2014/main" id="{BF9C5923-C6EF-4640-BEA1-3052DA824C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t="1134" r="1" b="28978"/>
          <a:stretch/>
        </p:blipFill>
        <p:spPr>
          <a:xfrm>
            <a:off x="486138" y="484783"/>
            <a:ext cx="11227442" cy="588508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60E9E22-B18F-41BA-B265-B5EC4E88A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989130-5F5D-4EBD-966F-26791FBE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Początek roku w Nowej Szkole 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7422B7-70DC-4B4A-A29D-3FEFBC52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31F8846C-B721-409B-B294-47AFB846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P</a:t>
            </a:r>
            <a:r>
              <a:rPr lang="pl-PL" sz="2800" dirty="0" err="1">
                <a:solidFill>
                  <a:schemeClr val="tx1"/>
                </a:solidFill>
              </a:rPr>
              <a:t>ierwsze</a:t>
            </a:r>
            <a:r>
              <a:rPr lang="pl-PL" sz="2800" dirty="0">
                <a:solidFill>
                  <a:schemeClr val="tx1"/>
                </a:solidFill>
              </a:rPr>
              <a:t> dni w nowej szkole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nie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był</a:t>
            </a:r>
            <a:r>
              <a:rPr lang="pl-PL" sz="2800" dirty="0">
                <a:solidFill>
                  <a:schemeClr val="tx1"/>
                </a:solidFill>
              </a:rPr>
              <a:t>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dla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nikogo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łatw</a:t>
            </a:r>
            <a:r>
              <a:rPr lang="pl-PL" sz="2800" dirty="0">
                <a:solidFill>
                  <a:schemeClr val="tx1"/>
                </a:solidFill>
              </a:rPr>
              <a:t>e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pl-P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Nowi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nauczyciele</a:t>
            </a:r>
            <a:r>
              <a:rPr lang="pl-PL" sz="2800" dirty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nowi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ludzie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większe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wymagania</a:t>
            </a:r>
            <a:endParaRPr lang="pl-P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a co </a:t>
            </a:r>
            <a:r>
              <a:rPr lang="en-US" sz="2800" dirty="0" err="1">
                <a:solidFill>
                  <a:schemeClr val="tx1"/>
                </a:solidFill>
                <a:ea typeface="+mn-lt"/>
                <a:cs typeface="+mn-lt"/>
              </a:rPr>
              <a:t>najważniejsze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dirty="0" err="1">
                <a:solidFill>
                  <a:schemeClr val="tx1"/>
                </a:solidFill>
              </a:rPr>
              <a:t>powrót</a:t>
            </a:r>
            <a:r>
              <a:rPr lang="en-US" sz="2800" dirty="0">
                <a:solidFill>
                  <a:schemeClr val="tx1"/>
                </a:solidFill>
              </a:rPr>
              <a:t> do </a:t>
            </a:r>
            <a:r>
              <a:rPr lang="en-US" sz="2800" dirty="0" err="1">
                <a:solidFill>
                  <a:schemeClr val="tx1"/>
                </a:solidFill>
              </a:rPr>
              <a:t>nauki</a:t>
            </a:r>
            <a:r>
              <a:rPr lang="pl-PL" sz="2800" dirty="0">
                <a:solidFill>
                  <a:schemeClr val="tx1"/>
                </a:solidFill>
              </a:rPr>
              <a:t> po wspaniałych wakacjach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pl-P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Lecz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</a:t>
            </a:r>
            <a:r>
              <a:rPr lang="en-US" sz="2800" dirty="0" err="1">
                <a:solidFill>
                  <a:schemeClr val="tx1"/>
                </a:solidFill>
              </a:rPr>
              <a:t>asza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k</a:t>
            </a:r>
            <a:r>
              <a:rPr lang="en-US" sz="2800" dirty="0" err="1">
                <a:solidFill>
                  <a:schemeClr val="tx1"/>
                </a:solidFill>
              </a:rPr>
              <a:t>lasa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szybko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pl-PL" sz="2800" dirty="0">
                <a:solidFill>
                  <a:schemeClr val="tx1"/>
                </a:solidFill>
              </a:rPr>
              <a:t> pokonała trudności i </a:t>
            </a:r>
            <a:r>
              <a:rPr lang="en-US" sz="2800" dirty="0">
                <a:solidFill>
                  <a:schemeClr val="tx1"/>
                </a:solidFill>
              </a:rPr>
              <a:t>p</a:t>
            </a:r>
            <a:r>
              <a:rPr lang="pl-PL" sz="2800" dirty="0">
                <a:solidFill>
                  <a:schemeClr val="tx1"/>
                </a:solidFill>
              </a:rPr>
              <a:t>okazała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</a:t>
            </a:r>
            <a:r>
              <a:rPr lang="en-US" sz="2800" dirty="0">
                <a:solidFill>
                  <a:schemeClr val="tx1"/>
                </a:solidFill>
              </a:rPr>
              <a:t> co </a:t>
            </a:r>
            <a:r>
              <a:rPr lang="en-US" sz="2800" dirty="0" err="1">
                <a:solidFill>
                  <a:schemeClr val="tx1"/>
                </a:solidFill>
              </a:rPr>
              <a:t>ją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stać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pl-PL" sz="2800" dirty="0">
                <a:solidFill>
                  <a:schemeClr val="tx1"/>
                </a:solidFill>
              </a:rPr>
              <a:t>czyli wyjątkowo szybko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dirty="0" err="1">
                <a:solidFill>
                  <a:schemeClr val="tx1"/>
                </a:solidFill>
              </a:rPr>
              <a:t>zaklimatyzowała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się</a:t>
            </a:r>
            <a:r>
              <a:rPr lang="en-US" sz="2800" dirty="0">
                <a:solidFill>
                  <a:schemeClr val="tx1"/>
                </a:solidFill>
              </a:rPr>
              <a:t> w </a:t>
            </a:r>
            <a:r>
              <a:rPr lang="pl-PL" sz="2800" dirty="0" err="1">
                <a:solidFill>
                  <a:schemeClr val="tx1"/>
                </a:solidFill>
              </a:rPr>
              <a:t>n</a:t>
            </a:r>
            <a:r>
              <a:rPr lang="en-US" sz="2800" dirty="0" err="1">
                <a:solidFill>
                  <a:schemeClr val="tx1"/>
                </a:solidFill>
              </a:rPr>
              <a:t>owej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</a:t>
            </a:r>
            <a:r>
              <a:rPr lang="en-US" sz="2800" dirty="0" err="1">
                <a:solidFill>
                  <a:schemeClr val="tx1"/>
                </a:solidFill>
              </a:rPr>
              <a:t>zkole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B24324-5A4E-4C42-935B-753C3E59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28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30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pic>
        <p:nvPicPr>
          <p:cNvPr id="5" name="y2mate.com - MAREK GRECHUTA - Dni ktorych nie znamy_oG6pEolAKm8 (1)">
            <a:hlinkClick r:id="" action="ppaction://media"/>
            <a:extLst>
              <a:ext uri="{FF2B5EF4-FFF2-40B4-BE49-F238E27FC236}">
                <a16:creationId xmlns:a16="http://schemas.microsoft.com/office/drawing/2014/main" id="{8E34DF0C-F5B5-409B-A8FF-CADC979EE6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2634" y="1154399"/>
            <a:ext cx="844117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36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9" name="Rectangle 38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68512D7-6C7E-452C-A546-8DAF9BBE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pl-PL" sz="2400" dirty="0"/>
              <a:t>Początek Roku 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691FDAB-1A92-4BC7-84C9-8544C193D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latin typeface="Comic Sans MS"/>
              </a:rPr>
              <a:t>1 </a:t>
            </a:r>
            <a:r>
              <a:rPr lang="en-US" sz="1600" dirty="0" err="1">
                <a:latin typeface="Comic Sans MS"/>
              </a:rPr>
              <a:t>wsześnia</a:t>
            </a:r>
            <a:r>
              <a:rPr lang="en-US" sz="1600" dirty="0">
                <a:latin typeface="Comic Sans MS"/>
              </a:rPr>
              <a:t> 2019r </a:t>
            </a:r>
            <a:r>
              <a:rPr lang="en-US" sz="1600" dirty="0" err="1">
                <a:latin typeface="Comic Sans MS"/>
              </a:rPr>
              <a:t>rozpocz</a:t>
            </a:r>
            <a:r>
              <a:rPr lang="pl-PL" sz="1600" dirty="0">
                <a:latin typeface="Comic Sans MS"/>
              </a:rPr>
              <a:t>ę</a:t>
            </a:r>
            <a:r>
              <a:rPr lang="en-US" sz="1600" dirty="0" err="1">
                <a:latin typeface="Comic Sans MS"/>
              </a:rPr>
              <a:t>ła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się</a:t>
            </a:r>
            <a:r>
              <a:rPr lang="en-US" sz="1600" dirty="0">
                <a:latin typeface="Comic Sans MS"/>
              </a:rPr>
              <a:t> </a:t>
            </a:r>
            <a:r>
              <a:rPr lang="en-US" sz="1600" dirty="0" err="1">
                <a:latin typeface="Comic Sans MS"/>
              </a:rPr>
              <a:t>dla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nas</a:t>
            </a:r>
            <a:r>
              <a:rPr lang="en-US" sz="1600" dirty="0">
                <a:latin typeface="Comic Sans MS"/>
              </a:rPr>
              <a:t> </a:t>
            </a:r>
            <a:r>
              <a:rPr lang="pl-PL" sz="1600" dirty="0">
                <a:latin typeface="Comic Sans MS"/>
              </a:rPr>
              <a:t>i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dla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wielu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innych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uczniów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przygoda</a:t>
            </a:r>
            <a:r>
              <a:rPr lang="en-US" sz="1600" dirty="0">
                <a:latin typeface="Comic Sans MS"/>
              </a:rPr>
              <a:t> w </a:t>
            </a:r>
            <a:r>
              <a:rPr lang="en-US" sz="1600" dirty="0" err="1">
                <a:latin typeface="Comic Sans MS"/>
              </a:rPr>
              <a:t>nowej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szkole</a:t>
            </a:r>
            <a:r>
              <a:rPr lang="en-US" sz="1600" dirty="0">
                <a:latin typeface="Comic Sans MS"/>
              </a:rPr>
              <a:t>. </a:t>
            </a:r>
          </a:p>
          <a:p>
            <a:pPr marL="0" indent="0" algn="ctr">
              <a:buNone/>
            </a:pPr>
            <a:r>
              <a:rPr lang="en-US" sz="1600" dirty="0" err="1">
                <a:latin typeface="Comic Sans MS"/>
              </a:rPr>
              <a:t>Już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wtedy</a:t>
            </a:r>
            <a:r>
              <a:rPr lang="en-US" sz="1600" dirty="0">
                <a:latin typeface="Comic Sans MS"/>
              </a:rPr>
              <a:t> </a:t>
            </a:r>
            <a:r>
              <a:rPr lang="pl-PL" sz="1600" dirty="0" err="1">
                <a:latin typeface="Comic Sans MS"/>
              </a:rPr>
              <a:t>N</a:t>
            </a:r>
            <a:r>
              <a:rPr lang="en-US" sz="1600" dirty="0" err="1">
                <a:latin typeface="Comic Sans MS"/>
              </a:rPr>
              <a:t>asz</a:t>
            </a:r>
            <a:r>
              <a:rPr lang="en-US" sz="1600" dirty="0">
                <a:latin typeface="Comic Sans MS"/>
              </a:rPr>
              <a:t> </a:t>
            </a:r>
            <a:r>
              <a:rPr lang="pl-PL" sz="1600" dirty="0" err="1">
                <a:latin typeface="Comic Sans MS"/>
              </a:rPr>
              <a:t>D</a:t>
            </a:r>
            <a:r>
              <a:rPr lang="en-US" sz="1600" dirty="0" err="1">
                <a:latin typeface="Comic Sans MS"/>
              </a:rPr>
              <a:t>yrektor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pokazał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kto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rządzi</a:t>
            </a:r>
            <a:r>
              <a:rPr lang="en-US" sz="1600" dirty="0">
                <a:latin typeface="Comic Sans MS"/>
              </a:rPr>
              <a:t> w </a:t>
            </a:r>
            <a:r>
              <a:rPr lang="en-US" sz="1600" dirty="0" err="1">
                <a:latin typeface="Comic Sans MS"/>
              </a:rPr>
              <a:t>tym</a:t>
            </a:r>
            <a:r>
              <a:rPr lang="en-US" sz="1600" dirty="0">
                <a:latin typeface="Comic Sans MS"/>
              </a:rPr>
              <a:t> </a:t>
            </a:r>
            <a:r>
              <a:rPr lang="pl-PL" sz="1600" dirty="0">
                <a:latin typeface="Comic Sans MS"/>
              </a:rPr>
              <a:t>obiekcie wygłaszając </a:t>
            </a:r>
            <a:r>
              <a:rPr lang="pl-PL" sz="1600" dirty="0" err="1">
                <a:latin typeface="Comic Sans MS"/>
              </a:rPr>
              <a:t>straaaaasznie</a:t>
            </a:r>
            <a:r>
              <a:rPr lang="pl-PL" sz="1600" dirty="0">
                <a:latin typeface="Comic Sans MS"/>
              </a:rPr>
              <a:t> długie przemówienie.</a:t>
            </a:r>
            <a:endParaRPr lang="en-US" sz="1600" dirty="0">
              <a:latin typeface="Comic Sans MS"/>
            </a:endParaRPr>
          </a:p>
          <a:p>
            <a:pPr algn="ctr"/>
            <a:endParaRPr lang="en-US" sz="1600" dirty="0"/>
          </a:p>
        </p:txBody>
      </p:sp>
      <p:pic>
        <p:nvPicPr>
          <p:cNvPr id="4" name="Obraz 4" descr="Obraz zawierający osoba, zdjęcie, stół, stojące&#10;&#10;Opis wygenerowany przy bardzo wysokim poziomie pewności">
            <a:extLst>
              <a:ext uri="{FF2B5EF4-FFF2-40B4-BE49-F238E27FC236}">
                <a16:creationId xmlns:a16="http://schemas.microsoft.com/office/drawing/2014/main" id="{743CEEC8-CE82-42D3-8A19-DA0A12F4A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989" y="1318935"/>
            <a:ext cx="6217088" cy="449329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77862174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ACB26B-3ADB-4D8A-A820-F554853E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latin typeface="Comic Sans MS"/>
              </a:rPr>
              <a:t>Pierwsze Półrocze</a:t>
            </a:r>
            <a:br>
              <a:rPr lang="pl-PL">
                <a:latin typeface="Comic Sans MS"/>
              </a:rPr>
            </a:br>
            <a:r>
              <a:rPr lang="pl-PL">
                <a:solidFill>
                  <a:srgbClr val="FFFFFF"/>
                </a:solidFill>
                <a:latin typeface="Comic Sans MS"/>
              </a:rPr>
              <a:t>w skrócie </a:t>
            </a:r>
            <a:r>
              <a:rPr lang="pl-PL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C46ED6-8880-4427-ACEE-D9068EE88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latin typeface="Comic Sans MS"/>
              </a:rPr>
              <a:t>Najgorsze były pierwsze dni i pierwsze lekcje.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latin typeface="Comic Sans MS"/>
              </a:rPr>
              <a:t>Z obawą patrzyliśmy na groźne miny naszych nowych nauczycieli,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latin typeface="Comic Sans MS"/>
              </a:rPr>
              <a:t> próbując odgadnąć ich zamiary wobec nas „biedaczków”...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82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3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5" name="Rectangle 24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1B85320-9DF6-49F5-A410-050FF475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pl-PL" sz="2400" dirty="0">
                <a:latin typeface="Comic Sans MS"/>
              </a:rPr>
              <a:t>"Przykładna" nauka na lekcjach </a:t>
            </a:r>
          </a:p>
        </p:txBody>
      </p:sp>
      <p:cxnSp>
        <p:nvCxnSpPr>
          <p:cNvPr id="22" name="Straight Connector 31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55663E-BB88-412F-BD51-4D92566C9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dirty="0">
                <a:latin typeface="Comic Sans MS"/>
              </a:rPr>
              <a:t>Na tych zdjęciach uwieczniliśmy,  jak dzielnie pochłaniamy </a:t>
            </a:r>
            <a:r>
              <a:rPr lang="pl-PL" sz="1600" dirty="0" err="1">
                <a:latin typeface="Comic Sans MS"/>
              </a:rPr>
              <a:t>hmm</a:t>
            </a:r>
            <a:r>
              <a:rPr lang="pl-PL" sz="1600" dirty="0">
                <a:latin typeface="Comic Sans MS"/>
              </a:rPr>
              <a:t>…….. może wiedzę... A może to tylko adaptacja w nowej szkole?</a:t>
            </a:r>
          </a:p>
          <a:p>
            <a:pPr marL="0" indent="0" algn="ctr">
              <a:buNone/>
            </a:pPr>
            <a:r>
              <a:rPr lang="pl-PL" sz="1600" dirty="0">
                <a:latin typeface="Comic Sans MS"/>
              </a:rPr>
              <a:t>Sorka Borowska zawsze powtarzała ,,uczcie się uczcie</a:t>
            </a:r>
            <a:r>
              <a:rPr lang="pl-PL" sz="1600" dirty="0">
                <a:ea typeface="+mn-lt"/>
                <a:cs typeface="+mn-lt"/>
              </a:rPr>
              <a:t>”.</a:t>
            </a:r>
            <a:endParaRPr lang="pl-PL" sz="1600" dirty="0">
              <a:latin typeface="Comic Sans MS"/>
              <a:ea typeface="+mn-lt"/>
              <a:cs typeface="+mn-lt"/>
            </a:endParaRPr>
          </a:p>
        </p:txBody>
      </p:sp>
      <p:pic>
        <p:nvPicPr>
          <p:cNvPr id="4" name="Obraz 4" descr="Obraz zawierający osoba, wewnątrz, grupa, dziecko&#10;&#10;Opis wygenerowany przy bardzo wysokim poziomie pewności">
            <a:extLst>
              <a:ext uri="{FF2B5EF4-FFF2-40B4-BE49-F238E27FC236}">
                <a16:creationId xmlns:a16="http://schemas.microsoft.com/office/drawing/2014/main" id="{4344AEA8-DD75-443B-BC56-AE1D447CC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986746"/>
            <a:ext cx="6015805" cy="5013901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6137577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777AC23-A785-44B6-9C19-7FF1EE59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pl-PL" sz="2800">
                <a:latin typeface="Comic Sans MS"/>
              </a:rPr>
              <a:t>"Przykładne" zachowanie </a:t>
            </a:r>
            <a:endParaRPr lang="pl-PL" sz="28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991E89-D006-4FB5-9FC3-E8BC5523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81" y="2479397"/>
            <a:ext cx="5097792" cy="3396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Comic Sans MS"/>
              </a:rPr>
              <a:t>Oto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przykłady</a:t>
            </a:r>
            <a:r>
              <a:rPr lang="pl-PL" sz="2000" dirty="0">
                <a:latin typeface="Comic Sans MS"/>
              </a:rPr>
              <a:t>,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najwyższej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kultury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osobistej</a:t>
            </a:r>
            <a:r>
              <a:rPr lang="en-US" sz="2000" dirty="0">
                <a:latin typeface="Comic Sans MS"/>
              </a:rPr>
              <a:t> </a:t>
            </a:r>
            <a:r>
              <a:rPr lang="pl-PL" sz="2000" dirty="0">
                <a:latin typeface="Comic Sans MS"/>
              </a:rPr>
              <a:t>i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kulturalnego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zachowania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którego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wyuczyła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nas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Sorka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Kordasz</a:t>
            </a:r>
            <a:r>
              <a:rPr lang="en-US" sz="2000" dirty="0">
                <a:latin typeface="Comic Sans MS"/>
              </a:rPr>
              <a:t>. </a:t>
            </a:r>
            <a:endParaRPr lang="pl-PL" sz="2000" dirty="0">
              <a:latin typeface="Comic Sans MS"/>
            </a:endParaRPr>
          </a:p>
          <a:p>
            <a:pPr marL="0" indent="0" algn="ctr">
              <a:buNone/>
            </a:pPr>
            <a:r>
              <a:rPr lang="en-US" sz="2000" dirty="0" err="1">
                <a:latin typeface="Comic Sans MS"/>
              </a:rPr>
              <a:t>Jak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widać</a:t>
            </a:r>
            <a:r>
              <a:rPr lang="pl-PL" sz="2000" dirty="0">
                <a:latin typeface="Comic Sans MS"/>
              </a:rPr>
              <a:t>,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większość</a:t>
            </a:r>
            <a:r>
              <a:rPr lang="pl-PL" sz="2000" dirty="0">
                <a:latin typeface="Comic Sans MS"/>
              </a:rPr>
              <a:t> słabo 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zrozumiała</a:t>
            </a:r>
            <a:endParaRPr lang="pl-PL" sz="2000" dirty="0">
              <a:latin typeface="Comic Sans MS"/>
            </a:endParaRPr>
          </a:p>
          <a:p>
            <a:pPr marL="0" indent="0" algn="ctr">
              <a:buNone/>
            </a:pPr>
            <a:r>
              <a:rPr lang="pl-PL" sz="2000" dirty="0">
                <a:latin typeface="Comic Sans MS"/>
              </a:rPr>
              <a:t>przesłanie</a:t>
            </a:r>
            <a:r>
              <a:rPr lang="en-US" sz="2000" dirty="0">
                <a:latin typeface="Comic Sans MS"/>
              </a:rPr>
              <a:t>  </a:t>
            </a:r>
            <a:r>
              <a:rPr lang="en-US" sz="2000" dirty="0" err="1">
                <a:latin typeface="Comic Sans MS"/>
              </a:rPr>
              <a:t>Sork</a:t>
            </a:r>
            <a:r>
              <a:rPr lang="pl-PL" sz="2000" dirty="0">
                <a:latin typeface="Comic Sans MS"/>
              </a:rPr>
              <a:t>i</a:t>
            </a:r>
            <a:r>
              <a:rPr lang="en-US" sz="2000" dirty="0">
                <a:latin typeface="Comic Sans MS"/>
              </a:rPr>
              <a:t>...</a:t>
            </a:r>
          </a:p>
        </p:txBody>
      </p:sp>
      <p:pic>
        <p:nvPicPr>
          <p:cNvPr id="4" name="Obraz 4" descr="Obraz zawierający osoba, chłopiec, stół, mężczyzna&#10;&#10;Opis wygenerowany przy bardzo wysokim poziomie pewności">
            <a:extLst>
              <a:ext uri="{FF2B5EF4-FFF2-40B4-BE49-F238E27FC236}">
                <a16:creationId xmlns:a16="http://schemas.microsoft.com/office/drawing/2014/main" id="{01F7957C-80F5-4B2C-AD8E-033329A64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310" y="910245"/>
            <a:ext cx="5238407" cy="5095017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42676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82B1AA-EDC1-474F-A001-BB3EFD7A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898216"/>
            <a:ext cx="3718455" cy="1229989"/>
          </a:xfrm>
        </p:spPr>
        <p:txBody>
          <a:bodyPr/>
          <a:lstStyle/>
          <a:p>
            <a:r>
              <a:rPr lang="pl-PL" dirty="0">
                <a:latin typeface="Comic Sans MS"/>
              </a:rPr>
              <a:t>Nasz wkład w życie szkoły</a:t>
            </a:r>
            <a:endParaRPr lang="pl-PL" dirty="0"/>
          </a:p>
        </p:txBody>
      </p:sp>
      <p:pic>
        <p:nvPicPr>
          <p:cNvPr id="5" name="Obraz 5" descr="Obraz zawierający osoba, wewnątrz, grupa, zdjęcie&#10;&#10;Opis wygenerowany przy bardzo wysokim poziomie pewności">
            <a:extLst>
              <a:ext uri="{FF2B5EF4-FFF2-40B4-BE49-F238E27FC236}">
                <a16:creationId xmlns:a16="http://schemas.microsoft.com/office/drawing/2014/main" id="{5B6C4500-851E-4E1A-AAE9-7C213D5CE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488" y="1009649"/>
            <a:ext cx="5457825" cy="48387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5067DC-546F-4E7C-909A-7B7189EFD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Jak wiadomo w każdej szkole odbywają się różnego rodzaju uroczystości.</a:t>
            </a:r>
          </a:p>
          <a:p>
            <a:r>
              <a:rPr lang="pl-PL" dirty="0"/>
              <a:t> Koledzy i koleżanki z naszej klasy  od początku byli chętni by  brać w nich czynny  udział. </a:t>
            </a:r>
          </a:p>
          <a:p>
            <a:r>
              <a:rPr lang="pl-PL" dirty="0"/>
              <a:t>Podczas przygotowań Sorka Kaczmarczyk, inspirowała nas do działania, dając  nam dużo energii do działania, </a:t>
            </a:r>
          </a:p>
          <a:p>
            <a:r>
              <a:rPr lang="pl-PL" dirty="0"/>
              <a:t>Tak że śmiechom nie było końca…</a:t>
            </a:r>
          </a:p>
          <a:p>
            <a:r>
              <a:rPr lang="pl-PL" dirty="0"/>
              <a:t>Okazało się że w naszej klasie są same talenty artystyczne( a miały być handlowe) . </a:t>
            </a:r>
          </a:p>
        </p:txBody>
      </p:sp>
    </p:spTree>
    <p:extLst>
      <p:ext uri="{BB962C8B-B14F-4D97-AF65-F5344CB8AC3E}">
        <p14:creationId xmlns:p14="http://schemas.microsoft.com/office/powerpoint/2010/main" val="319755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7F9E1-BCA3-4C71-90E1-00BEBD38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mic Sans MS"/>
              </a:rPr>
              <a:t>Zaskakujące drugie półrocze 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7AF653-C914-4067-B792-90FCB084B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>
                <a:latin typeface="Comic Sans MS"/>
              </a:rPr>
              <a:t>Pierwsze półrocze szybko dobiegło końca, oceny były różne ale nie traciliśmy humoru.</a:t>
            </a:r>
          </a:p>
          <a:p>
            <a:pPr marL="0" indent="0">
              <a:buNone/>
            </a:pPr>
            <a:r>
              <a:rPr lang="pl-PL" dirty="0">
                <a:latin typeface="Comic Sans MS"/>
              </a:rPr>
              <a:t> Dopiero gdy rozpoczął się drugi semestr, straciliśmy trochę na humorze,  bo  przyniósł ze sobą dużo zmian. </a:t>
            </a:r>
          </a:p>
          <a:p>
            <a:pPr marL="0" indent="0">
              <a:buNone/>
            </a:pPr>
            <a:r>
              <a:rPr lang="pl-PL" dirty="0">
                <a:latin typeface="Comic Sans MS"/>
              </a:rPr>
              <a:t>Jak się później okazało niezbyt dobrych dla wszystkich… </a:t>
            </a:r>
          </a:p>
          <a:p>
            <a:pPr marL="0" indent="0">
              <a:buNone/>
            </a:pPr>
            <a:r>
              <a:rPr lang="pl-PL" dirty="0">
                <a:latin typeface="Comic Sans MS"/>
              </a:rPr>
              <a:t>Dzień mijał normalnie, jak to u nas w szkole. </a:t>
            </a:r>
          </a:p>
          <a:p>
            <a:pPr marL="0" indent="0">
              <a:buNone/>
            </a:pPr>
            <a:r>
              <a:rPr lang="pl-PL" dirty="0">
                <a:latin typeface="Comic Sans MS"/>
              </a:rPr>
              <a:t>Niespodziewanie dotarła do nas informacja, że wszystkie  szkoły w Polsce zostaną zamknięte</a:t>
            </a:r>
          </a:p>
          <a:p>
            <a:pPr marL="0" indent="0">
              <a:buNone/>
            </a:pPr>
            <a:r>
              <a:rPr lang="pl-PL" dirty="0">
                <a:latin typeface="Comic Sans MS"/>
              </a:rPr>
              <a:t> Nie ukrywamy, że wywołało to w nas wielką radość.</a:t>
            </a:r>
          </a:p>
          <a:p>
            <a:pPr marL="0" indent="0">
              <a:buNone/>
            </a:pPr>
            <a:r>
              <a:rPr lang="pl-PL" dirty="0">
                <a:latin typeface="Comic Sans MS"/>
              </a:rPr>
              <a:t> Zadowoleni z dwutygodniowych „</a:t>
            </a:r>
            <a:r>
              <a:rPr lang="pl-PL" dirty="0" err="1">
                <a:latin typeface="Comic Sans MS"/>
              </a:rPr>
              <a:t>koronaferii</a:t>
            </a:r>
            <a:r>
              <a:rPr lang="pl-PL" dirty="0">
                <a:latin typeface="Comic Sans MS"/>
              </a:rPr>
              <a:t>” w podskokach  opuściliśmy szkołę.  </a:t>
            </a:r>
          </a:p>
          <a:p>
            <a:pPr marL="0" indent="0">
              <a:buNone/>
            </a:pPr>
            <a:r>
              <a:rPr lang="pl-PL" dirty="0">
                <a:latin typeface="Comic Sans MS"/>
              </a:rPr>
              <a:t>Jak się później okazało na 2 tygodniach się nie skończyło, a radość z wolnego przerwali nasi kochani nauczycieli ze swoim zdalnym nauczaniem!!! HORROR!!!</a:t>
            </a:r>
          </a:p>
        </p:txBody>
      </p:sp>
    </p:spTree>
    <p:extLst>
      <p:ext uri="{BB962C8B-B14F-4D97-AF65-F5344CB8AC3E}">
        <p14:creationId xmlns:p14="http://schemas.microsoft.com/office/powerpoint/2010/main" val="2371224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5723D1-BE23-4F7B-872D-35CA6D17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E618D2-8F0C-4909-AFC7-B7A180752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523B5A-3C1B-43E2-9848-4224E638B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82BC15-7FB9-4C06-AF5C-CEFF4A4AA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D50916-7994-4161-83BF-EDC798D7B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2CD8F0-C030-420D-9AA6-5D9243779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1FE44B-46D1-485F-88E0-F790CE42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9" name="Rectangle 18">
              <a:extLst>
                <a:ext uri="{FF2B5EF4-FFF2-40B4-BE49-F238E27FC236}">
                  <a16:creationId xmlns:a16="http://schemas.microsoft.com/office/drawing/2014/main" id="{57D4B92A-5EF4-4B95-8004-943EE0628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93532B-75B6-4775-9B2B-2064D71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A6CE258-75E4-4B8E-9C2C-620A11F97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EEA47-89DA-4860-87E2-DC953998E6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DDD0F81-BADD-46AE-BDB8-65D419C01D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8A4150D-E0D7-4796-8DF9-4BB3BA13E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8B9F0B5-6AAA-4FE1-AA10-C2486C88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3660056" cy="86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Comic Sans MS"/>
              </a:rPr>
              <a:t>Kwarantanna</a:t>
            </a:r>
            <a:r>
              <a:rPr lang="en-US" dirty="0"/>
              <a:t> 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72FA93-03B0-4857-8946-E04C5E7E2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509266-CD73-4763-91D6-0882E99A2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817" y="2479397"/>
            <a:ext cx="4709603" cy="33964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1400" dirty="0">
                <a:latin typeface="Comic Sans MS"/>
              </a:rPr>
              <a:t>Cud zdalnej nauki trwał prawie 4 miesiące</a:t>
            </a:r>
            <a:r>
              <a:rPr lang="en-US" sz="1400" dirty="0">
                <a:latin typeface="Comic Sans MS"/>
              </a:rPr>
              <a:t>. </a:t>
            </a:r>
            <a:r>
              <a:rPr lang="en-US" sz="1400" dirty="0" err="1">
                <a:latin typeface="Comic Sans MS"/>
              </a:rPr>
              <a:t>Nie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było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tak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przyjemnie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jak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każdy</a:t>
            </a:r>
            <a:endParaRPr lang="pl-PL" sz="1400" dirty="0">
              <a:latin typeface="Comic Sans MS"/>
            </a:endParaRPr>
          </a:p>
          <a:p>
            <a:r>
              <a:rPr lang="en-US" sz="1400" dirty="0">
                <a:latin typeface="Comic Sans MS"/>
              </a:rPr>
              <a:t> z </a:t>
            </a:r>
            <a:r>
              <a:rPr lang="en-US" sz="1400" dirty="0" err="1">
                <a:latin typeface="Comic Sans MS"/>
              </a:rPr>
              <a:t>nas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myślał</a:t>
            </a:r>
            <a:r>
              <a:rPr lang="pl-PL" sz="1400" dirty="0">
                <a:latin typeface="Comic Sans MS"/>
              </a:rPr>
              <a:t>...</a:t>
            </a:r>
          </a:p>
          <a:p>
            <a:r>
              <a:rPr lang="pl-PL" sz="1400" dirty="0">
                <a:latin typeface="Comic Sans MS"/>
              </a:rPr>
              <a:t>Z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pomocą</a:t>
            </a:r>
            <a:r>
              <a:rPr lang="en-US" sz="1400" dirty="0">
                <a:latin typeface="Comic Sans MS"/>
              </a:rPr>
              <a:t> </a:t>
            </a:r>
            <a:r>
              <a:rPr lang="pl-PL" sz="1400" dirty="0">
                <a:latin typeface="Comic Sans MS"/>
              </a:rPr>
              <a:t>i ratunkiem </a:t>
            </a:r>
            <a:r>
              <a:rPr lang="en-US" sz="1400" dirty="0" err="1">
                <a:latin typeface="Comic Sans MS"/>
              </a:rPr>
              <a:t>na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nudę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przybyli</a:t>
            </a:r>
            <a:r>
              <a:rPr lang="pl-PL" sz="1400" dirty="0">
                <a:latin typeface="Comic Sans MS"/>
              </a:rPr>
              <a:t> oczywiście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nasi</a:t>
            </a:r>
            <a:r>
              <a:rPr lang="pl-PL" sz="1400" dirty="0">
                <a:latin typeface="Comic Sans MS"/>
              </a:rPr>
              <a:t> niezawodni,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kochani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nauczyciele</a:t>
            </a:r>
            <a:r>
              <a:rPr lang="pl-PL" sz="1400" dirty="0">
                <a:latin typeface="Comic Sans MS"/>
              </a:rPr>
              <a:t>,</a:t>
            </a:r>
            <a:r>
              <a:rPr lang="en-US" sz="1400" dirty="0">
                <a:latin typeface="Comic Sans MS"/>
              </a:rPr>
              <a:t>  </a:t>
            </a:r>
            <a:r>
              <a:rPr lang="pl-PL" sz="1400" dirty="0">
                <a:latin typeface="Comic Sans MS"/>
              </a:rPr>
              <a:t>którzy z tęsknoty za nami codziennie przysyłali nam zadania, </a:t>
            </a:r>
            <a:r>
              <a:rPr lang="en-US" sz="1400" dirty="0" err="1">
                <a:latin typeface="Comic Sans MS"/>
              </a:rPr>
              <a:t>któr</a:t>
            </a:r>
            <a:r>
              <a:rPr lang="pl-PL" sz="1400" dirty="0">
                <a:latin typeface="Comic Sans MS"/>
              </a:rPr>
              <a:t>e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miał</a:t>
            </a:r>
            <a:r>
              <a:rPr lang="pl-PL" sz="1400" dirty="0">
                <a:latin typeface="Comic Sans MS"/>
              </a:rPr>
              <a:t>y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nam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umilić</a:t>
            </a:r>
            <a:r>
              <a:rPr lang="en-US" sz="1400" dirty="0">
                <a:latin typeface="Comic Sans MS"/>
              </a:rPr>
              <a:t> </a:t>
            </a:r>
            <a:r>
              <a:rPr lang="pl-PL" sz="1400" dirty="0">
                <a:latin typeface="Comic Sans MS"/>
              </a:rPr>
              <a:t>wolny czas 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spowodowan</a:t>
            </a:r>
            <a:r>
              <a:rPr lang="pl-PL" sz="1400" dirty="0">
                <a:latin typeface="Comic Sans MS"/>
              </a:rPr>
              <a:t>y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kwarantanną</a:t>
            </a:r>
            <a:r>
              <a:rPr lang="en-US" sz="1400" dirty="0">
                <a:latin typeface="Comic Sans MS"/>
              </a:rPr>
              <a:t>.</a:t>
            </a:r>
            <a:endParaRPr lang="pl-PL" sz="1400" dirty="0">
              <a:latin typeface="Comic Sans MS"/>
            </a:endParaRPr>
          </a:p>
          <a:p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Czasami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było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tego</a:t>
            </a:r>
            <a:r>
              <a:rPr lang="en-US" sz="1400" dirty="0">
                <a:latin typeface="Comic Sans MS"/>
              </a:rPr>
              <a:t> </a:t>
            </a:r>
            <a:r>
              <a:rPr lang="pl-PL" sz="1400" dirty="0">
                <a:latin typeface="Comic Sans MS"/>
              </a:rPr>
              <a:t>tak </a:t>
            </a:r>
            <a:r>
              <a:rPr lang="en-US" sz="1400" dirty="0" err="1">
                <a:latin typeface="Comic Sans MS"/>
              </a:rPr>
              <a:t>dużo</a:t>
            </a:r>
            <a:r>
              <a:rPr lang="pl-PL" sz="1400" dirty="0">
                <a:latin typeface="Comic Sans MS"/>
              </a:rPr>
              <a:t>, że z pomocą ruszyli rodzice, rodzeństwo i co bardziej </a:t>
            </a:r>
            <a:r>
              <a:rPr lang="pl-PL" sz="1400" dirty="0" err="1">
                <a:latin typeface="Comic Sans MS"/>
              </a:rPr>
              <a:t>kumaci</a:t>
            </a:r>
            <a:r>
              <a:rPr lang="pl-PL" sz="1400" dirty="0">
                <a:latin typeface="Comic Sans MS"/>
              </a:rPr>
              <a:t> dziadkowie!!! Daliśmy radę.</a:t>
            </a:r>
          </a:p>
          <a:p>
            <a:r>
              <a:rPr lang="pl-PL" sz="1400" dirty="0">
                <a:latin typeface="Comic Sans MS"/>
              </a:rPr>
              <a:t> Najbardziej we znaki dała nam się </a:t>
            </a:r>
          </a:p>
          <a:p>
            <a:r>
              <a:rPr lang="en-US" sz="1400" dirty="0" err="1">
                <a:latin typeface="Comic Sans MS"/>
              </a:rPr>
              <a:t>Sorka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Długokęcka</a:t>
            </a:r>
            <a:r>
              <a:rPr lang="pl-PL" sz="1400" dirty="0">
                <a:latin typeface="Comic Sans MS"/>
              </a:rPr>
              <a:t>, </a:t>
            </a:r>
            <a:r>
              <a:rPr lang="en-US" sz="1400" dirty="0" err="1">
                <a:latin typeface="Comic Sans MS"/>
              </a:rPr>
              <a:t>chyba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niezbyt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nas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lubi</a:t>
            </a:r>
            <a:r>
              <a:rPr lang="pl-PL" sz="1400" dirty="0">
                <a:latin typeface="Comic Sans MS"/>
              </a:rPr>
              <a:t> (sądząc po ilości prac)</a:t>
            </a:r>
            <a:r>
              <a:rPr lang="en-US" sz="1400" dirty="0">
                <a:latin typeface="Comic Sans MS"/>
              </a:rPr>
              <a:t>, ale </a:t>
            </a:r>
            <a:r>
              <a:rPr lang="en-US" sz="1400" dirty="0" err="1">
                <a:latin typeface="Comic Sans MS"/>
              </a:rPr>
              <a:t>ważne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że</a:t>
            </a:r>
            <a:r>
              <a:rPr lang="en-US" sz="1400" dirty="0">
                <a:latin typeface="Comic Sans MS"/>
              </a:rPr>
              <a:t> my </a:t>
            </a:r>
            <a:r>
              <a:rPr lang="en-US" sz="1400" dirty="0" err="1">
                <a:latin typeface="Comic Sans MS"/>
              </a:rPr>
              <a:t>lubimy</a:t>
            </a:r>
            <a:r>
              <a:rPr lang="en-US" sz="1400" dirty="0">
                <a:latin typeface="Comic Sans MS"/>
              </a:rPr>
              <a:t> </a:t>
            </a:r>
            <a:r>
              <a:rPr lang="en-US" sz="1400" dirty="0" err="1">
                <a:latin typeface="Comic Sans MS"/>
              </a:rPr>
              <a:t>ją</a:t>
            </a:r>
            <a:r>
              <a:rPr lang="pl-PL" sz="1400" dirty="0">
                <a:latin typeface="Comic Sans MS"/>
              </a:rPr>
              <a:t>…</a:t>
            </a:r>
            <a:r>
              <a:rPr lang="en-US" sz="1400" dirty="0">
                <a:latin typeface="Comic Sans MS"/>
              </a:rPr>
              <a:t> </a:t>
            </a:r>
          </a:p>
        </p:txBody>
      </p:sp>
      <p:pic>
        <p:nvPicPr>
          <p:cNvPr id="5" name="Obraz 5" descr="Obraz zawierający żółty, znak, zewnętrzne, siedzi&#10;&#10;Opis wygenerowany przy bardzo wysokim poziomie pewności">
            <a:extLst>
              <a:ext uri="{FF2B5EF4-FFF2-40B4-BE49-F238E27FC236}">
                <a16:creationId xmlns:a16="http://schemas.microsoft.com/office/drawing/2014/main" id="{4C0322E4-CDFD-4FD4-819A-738D32E58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9572" r="-1" b="8949"/>
          <a:stretch/>
        </p:blipFill>
        <p:spPr>
          <a:xfrm>
            <a:off x="5849989" y="881490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2769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1044</Words>
  <Application>Microsoft Office PowerPoint</Application>
  <PresentationFormat>Panoramiczny</PresentationFormat>
  <Paragraphs>105</Paragraphs>
  <Slides>17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Garamond</vt:lpstr>
      <vt:lpstr>Organiczny</vt:lpstr>
      <vt:lpstr>Wspomnień Czas</vt:lpstr>
      <vt:lpstr>Początek roku w Nowej Szkole </vt:lpstr>
      <vt:lpstr>Początek Roku </vt:lpstr>
      <vt:lpstr>Pierwsze Półrocze w skrócie  </vt:lpstr>
      <vt:lpstr>"Przykładna" nauka na lekcjach </vt:lpstr>
      <vt:lpstr>"Przykładne" zachowanie </vt:lpstr>
      <vt:lpstr>Nasz wkład w życie szkoły</vt:lpstr>
      <vt:lpstr>Zaskakujące drugie półrocze  </vt:lpstr>
      <vt:lpstr>Kwarantanna </vt:lpstr>
      <vt:lpstr>Prace domowe i nasza "pilna" nauka </vt:lpstr>
      <vt:lpstr>Pilna Nauka w naszych domach </vt:lpstr>
      <vt:lpstr>Wagary dziś A   wagary kiedyś</vt:lpstr>
      <vt:lpstr>Koniec drugiego półrocza </vt:lpstr>
      <vt:lpstr>Wystawienie Ocen</vt:lpstr>
      <vt:lpstr>Podziękowania </vt:lpstr>
      <vt:lpstr>    Wiersz autorstwa uczennicy klasy ITH4 Katarzyny Lendy  </vt:lpstr>
      <vt:lpstr>Koniec :)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PC</dc:creator>
  <cp:lastModifiedBy>Kamil Retes</cp:lastModifiedBy>
  <cp:revision>106</cp:revision>
  <dcterms:created xsi:type="dcterms:W3CDTF">2020-06-18T05:18:12Z</dcterms:created>
  <dcterms:modified xsi:type="dcterms:W3CDTF">2020-06-24T17:46:06Z</dcterms:modified>
</cp:coreProperties>
</file>