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05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9F5350-E5CB-408A-9295-A95AF2978071}" type="datetimeFigureOut">
              <a:rPr lang="sk-SK" smtClean="0"/>
              <a:pPr/>
              <a:t>21.10.2020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2F3C68-31FD-47D2-A104-68F2F291D3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19445315">
            <a:off x="-500838" y="2118819"/>
            <a:ext cx="7454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70C0"/>
                </a:solidFill>
                <a:latin typeface="Monotype Corsiva" pitchFamily="66" charset="0"/>
              </a:rPr>
              <a:t>Trochu iný rok, ale predsa plný zážitkov</a:t>
            </a:r>
            <a:endParaRPr lang="sk-SK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51520" y="5733256"/>
            <a:ext cx="6183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Monotype Corsiva" pitchFamily="66" charset="0"/>
              </a:rPr>
              <a:t>Čo sme zažili v školskom roku 2019/2020</a:t>
            </a:r>
            <a:endParaRPr lang="sk-SK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Obrázok 3" descr="4c748a9f817efd839a6111fe40b4bf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857500" cy="16002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Obrázok 4" descr="861b2e571b76d154cfb93cc1fd3303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637" y="0"/>
            <a:ext cx="2339363" cy="6858000"/>
          </a:xfrm>
          <a:prstGeom prst="rect">
            <a:avLst/>
          </a:prstGeom>
        </p:spPr>
      </p:pic>
      <p:pic>
        <p:nvPicPr>
          <p:cNvPr id="6" name="Obrázok 5" descr="be958cd53691be18afd7ce0f203f2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564904"/>
            <a:ext cx="2721903" cy="302433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c4de97b719fe098839788289e1ceea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6912768" cy="39624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BlokTextu 2"/>
          <p:cNvSpPr txBox="1"/>
          <p:nvPr/>
        </p:nvSpPr>
        <p:spPr>
          <a:xfrm rot="20564179">
            <a:off x="2728319" y="3939121"/>
            <a:ext cx="60324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rgbClr val="002060"/>
                </a:solidFill>
                <a:latin typeface="Monotype Corsiva" pitchFamily="66" charset="0"/>
              </a:rPr>
              <a:t>Spolu to zvládneme</a:t>
            </a:r>
            <a:endParaRPr lang="sk-SK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596336" y="4509120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0" dirty="0" smtClean="0">
                <a:solidFill>
                  <a:srgbClr val="B06050"/>
                </a:solidFill>
                <a:sym typeface="Wingdings" pitchFamily="2" charset="2"/>
              </a:rPr>
              <a:t></a:t>
            </a:r>
            <a:endParaRPr lang="sk-SK" sz="8000" dirty="0">
              <a:solidFill>
                <a:srgbClr val="B0605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5536" y="5733256"/>
            <a:ext cx="825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rgbClr val="00B050"/>
                </a:solidFill>
                <a:latin typeface="Monotype Corsiva" pitchFamily="66" charset="0"/>
              </a:rPr>
              <a:t>Najúčinnejšou zbraňou hromadného ničenia je </a:t>
            </a:r>
            <a:r>
              <a:rPr lang="sk-SK" sz="3200" b="1" dirty="0" smtClean="0">
                <a:solidFill>
                  <a:srgbClr val="C00000"/>
                </a:solidFill>
                <a:latin typeface="Monotype Corsiva" pitchFamily="66" charset="0"/>
              </a:rPr>
              <a:t>ÚSMEV</a:t>
            </a:r>
            <a:endParaRPr lang="sk-SK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2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83613" y="1611618"/>
            <a:ext cx="6501251" cy="3655295"/>
          </a:xfrm>
          <a:prstGeom prst="rect">
            <a:avLst/>
          </a:prstGeom>
          <a:ln w="38100">
            <a:solidFill>
              <a:srgbClr val="0070C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3" name="BlokTextu 2"/>
          <p:cNvSpPr txBox="1"/>
          <p:nvPr/>
        </p:nvSpPr>
        <p:spPr>
          <a:xfrm>
            <a:off x="4932040" y="692696"/>
            <a:ext cx="3538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Batôžkový</a:t>
            </a:r>
            <a:r>
              <a:rPr lang="sk-SK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projekt</a:t>
            </a:r>
            <a:endParaRPr lang="sk-SK" sz="4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716016" y="5589240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70C0"/>
                </a:solidFill>
                <a:latin typeface="Monotype Corsiva" pitchFamily="66" charset="0"/>
              </a:rPr>
              <a:t>Balili sme do ruksakov  školské veci</a:t>
            </a:r>
          </a:p>
          <a:p>
            <a:r>
              <a:rPr lang="sk-SK" sz="2400" b="1" dirty="0">
                <a:solidFill>
                  <a:srgbClr val="0070C0"/>
                </a:solidFill>
                <a:latin typeface="Monotype Corsiva" pitchFamily="66" charset="0"/>
              </a:rPr>
              <a:t>p</a:t>
            </a:r>
            <a:r>
              <a:rPr lang="sk-SK" sz="2400" b="1" dirty="0" smtClean="0">
                <a:solidFill>
                  <a:srgbClr val="0070C0"/>
                </a:solidFill>
                <a:latin typeface="Monotype Corsiva" pitchFamily="66" charset="0"/>
              </a:rPr>
              <a:t>re našich kamarátov v </a:t>
            </a:r>
            <a:r>
              <a:rPr lang="sk-SK" sz="2400" b="1" dirty="0" err="1">
                <a:solidFill>
                  <a:srgbClr val="0070C0"/>
                </a:solidFill>
                <a:latin typeface="Monotype Corsiva" pitchFamily="66" charset="0"/>
              </a:rPr>
              <a:t>M</a:t>
            </a:r>
            <a:r>
              <a:rPr lang="sk-SK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alabi</a:t>
            </a:r>
            <a:endParaRPr lang="sk-SK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Obrázok 4" descr="DSC_2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41167" y="2107705"/>
            <a:ext cx="4032448" cy="264259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2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96044" y="1696244"/>
            <a:ext cx="6255569" cy="352839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Obrázok 2" descr="DSC_2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49079" y="1315617"/>
            <a:ext cx="5472608" cy="379471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1907704" y="5949280"/>
            <a:ext cx="468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Hudobné pásma v Dome hudby</a:t>
            </a:r>
            <a:endParaRPr lang="sk-SK" sz="3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DSC_2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62154">
            <a:off x="-114218" y="1131472"/>
            <a:ext cx="4116541" cy="271459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Obrázok 3" descr="DSC_2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45348">
            <a:off x="3396885" y="1192338"/>
            <a:ext cx="5600866" cy="319948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6012160" y="332656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Maľujeme, striháme,</a:t>
            </a:r>
            <a:endParaRPr lang="sk-SK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6334780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s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kladáme – jednoducho tvoríme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Obrázok 6" descr="DSC_2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9344" y="3707856"/>
            <a:ext cx="2865492" cy="201974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Obrázok 7" descr="DSC_21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93096"/>
            <a:ext cx="4211960" cy="237626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2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4425">
            <a:off x="424607" y="733885"/>
            <a:ext cx="4176464" cy="28083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Obrázok 2" descr="DSC_2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5548">
            <a:off x="4826046" y="500726"/>
            <a:ext cx="4032448" cy="273630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Obrázok 3" descr="DSC_2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5184576" cy="295232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BlokTextu 4"/>
          <p:cNvSpPr txBox="1"/>
          <p:nvPr/>
        </p:nvSpPr>
        <p:spPr>
          <a:xfrm rot="1195459">
            <a:off x="5342791" y="4618216"/>
            <a:ext cx="369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Vianočné chvíle aj s rodičmi</a:t>
            </a:r>
            <a:endParaRPr lang="sk-SK" sz="2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15616" y="620688"/>
            <a:ext cx="7444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Zatvorili školy </a:t>
            </a:r>
            <a:r>
              <a:rPr lang="sk-SK" sz="72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</a:t>
            </a:r>
            <a:r>
              <a:rPr lang="sk-SK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a čo ďalej................?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971600" y="2276872"/>
            <a:ext cx="7542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339933"/>
                </a:solidFill>
                <a:latin typeface="Monotype Corsiva" pitchFamily="66" charset="0"/>
              </a:rPr>
              <a:t>Neodradilo nás to a v júni sme to dobehli</a:t>
            </a:r>
            <a:endParaRPr lang="sk-SK" sz="4000" b="1" dirty="0">
              <a:solidFill>
                <a:srgbClr val="339933"/>
              </a:solidFill>
              <a:latin typeface="Monotype Corsiva" pitchFamily="66" charset="0"/>
            </a:endParaRPr>
          </a:p>
        </p:txBody>
      </p:sp>
      <p:pic>
        <p:nvPicPr>
          <p:cNvPr id="5" name="Obrázok 4" descr="tongu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195709" cy="31158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2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62558">
            <a:off x="712768" y="1249339"/>
            <a:ext cx="7416824" cy="44427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BlokTextu 2"/>
          <p:cNvSpPr txBox="1"/>
          <p:nvPr/>
        </p:nvSpPr>
        <p:spPr>
          <a:xfrm rot="20622459">
            <a:off x="338838" y="739360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Naša </a:t>
            </a:r>
            <a:r>
              <a:rPr lang="sk-SK" sz="32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Superstar</a:t>
            </a:r>
            <a:r>
              <a:rPr lang="sk-SK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?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652120" y="5949280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Všetky sú </a:t>
            </a:r>
            <a:r>
              <a:rPr lang="sk-SK" sz="28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superstar</a:t>
            </a:r>
            <a:r>
              <a:rPr lang="sk-SK" sz="28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sym typeface="Wingdings" pitchFamily="2" charset="2"/>
              </a:rPr>
              <a:t></a:t>
            </a:r>
            <a:endParaRPr lang="sk-SK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trn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7392">
            <a:off x="323528" y="260648"/>
            <a:ext cx="2198005" cy="393305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Obrázok 2" descr="trnav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8396">
            <a:off x="2823613" y="1613730"/>
            <a:ext cx="2519941" cy="45091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Obrázok 3" descr="trnav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7238">
            <a:off x="6002570" y="533422"/>
            <a:ext cx="2352579" cy="4209647"/>
          </a:xfrm>
          <a:prstGeom prst="rect">
            <a:avLst/>
          </a:prstGeom>
          <a:ln w="38100">
            <a:solidFill>
              <a:srgbClr val="339933"/>
            </a:solidFill>
          </a:ln>
        </p:spPr>
      </p:pic>
      <p:pic>
        <p:nvPicPr>
          <p:cNvPr id="5" name="Obrázok 4" descr="trnav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437112"/>
            <a:ext cx="1927346" cy="21328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3059832" y="548680"/>
            <a:ext cx="279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0070C0"/>
                </a:solidFill>
                <a:latin typeface="Monotype Corsiva" pitchFamily="66" charset="0"/>
              </a:rPr>
              <a:t>Kvíz o Trnave</a:t>
            </a:r>
            <a:endParaRPr lang="sk-SK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652120" y="5589240"/>
            <a:ext cx="290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Poznám, kde žijem</a:t>
            </a:r>
            <a:endParaRPr lang="sk-SK" sz="3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19809931">
            <a:off x="-207442" y="3346803"/>
            <a:ext cx="5325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00B050"/>
                </a:solidFill>
                <a:latin typeface="Monotype Corsiva" pitchFamily="66" charset="0"/>
              </a:rPr>
              <a:t>Indiánsky deň – súťaž o </a:t>
            </a:r>
            <a:r>
              <a:rPr lang="sk-SK" sz="3200" b="1" dirty="0" err="1" smtClean="0">
                <a:solidFill>
                  <a:srgbClr val="00B050"/>
                </a:solidFill>
                <a:latin typeface="Monotype Corsiva" pitchFamily="66" charset="0"/>
              </a:rPr>
              <a:t>Najčítajka</a:t>
            </a:r>
            <a:endParaRPr lang="sk-SK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Obrázok 2" descr="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90004">
            <a:off x="651613" y="420712"/>
            <a:ext cx="2232248" cy="291646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Obrázok 3" descr="in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0968">
            <a:off x="4981788" y="532986"/>
            <a:ext cx="3824899" cy="285740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Obrázok 4" descr="ind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66323">
            <a:off x="2701801" y="3601462"/>
            <a:ext cx="1944216" cy="294705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Obrázok 5" descr="ind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40036">
            <a:off x="5652120" y="3068960"/>
            <a:ext cx="2232248" cy="350100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92</Words>
  <Application>Microsoft Office PowerPoint</Application>
  <PresentationFormat>Prezentácia na obrazovke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Cestovanie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Používateľ systému Windows</dc:creator>
  <cp:lastModifiedBy>Používateľ systému Windows</cp:lastModifiedBy>
  <cp:revision>22</cp:revision>
  <dcterms:created xsi:type="dcterms:W3CDTF">2020-09-08T19:26:53Z</dcterms:created>
  <dcterms:modified xsi:type="dcterms:W3CDTF">2020-10-21T11:53:35Z</dcterms:modified>
</cp:coreProperties>
</file>