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61" r:id="rId3"/>
    <p:sldId id="278" r:id="rId4"/>
    <p:sldId id="279" r:id="rId5"/>
    <p:sldId id="280" r:id="rId6"/>
    <p:sldId id="277" r:id="rId7"/>
    <p:sldId id="281" r:id="rId8"/>
    <p:sldId id="282" r:id="rId9"/>
    <p:sldId id="283" r:id="rId10"/>
    <p:sldId id="284" r:id="rId11"/>
    <p:sldId id="258" r:id="rId12"/>
    <p:sldId id="286" r:id="rId13"/>
    <p:sldId id="276" r:id="rId14"/>
    <p:sldId id="285" r:id="rId15"/>
    <p:sldId id="25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4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08" autoAdjust="0"/>
  </p:normalViewPr>
  <p:slideViewPr>
    <p:cSldViewPr>
      <p:cViewPr varScale="1">
        <p:scale>
          <a:sx n="52" d="100"/>
          <a:sy n="52" d="100"/>
        </p:scale>
        <p:origin x="-47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42D2-1616-4DB6-BDE7-53CAA9ACBD84}" type="datetimeFigureOut">
              <a:rPr lang="sk-SK" smtClean="0"/>
              <a:pPr/>
              <a:t>14.05.2020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F7B22-C736-4D66-A8BB-48468D93C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22B4-6887-4B69-88B8-7A57E1B1939F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7EC9-630F-4E65-8D16-EBB9265D3B07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4119-CD10-4D43-AE13-D6FA1D9244F2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18E9-CB10-42CA-B3E5-6DA083A836D7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7D35-F4F0-463A-900E-A1E1E3F0D600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BDDA-DE3C-4564-A719-3BE75772A7AE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2830-CE56-4D0B-9633-D742A00B6FB0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7632-75DD-4E2F-95C2-A03B551F77D7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1FF9-02DB-47E9-8370-B03634EFB0A1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22CB-579D-4324-B0E3-F80CAF6DD962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C15E-0A5C-43E2-B4EF-A26C9C990135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8A2319-B54E-4E03-96C5-03AC671E3FD5}" type="datetime1">
              <a:rPr lang="sk-SK" smtClean="0"/>
              <a:pPr/>
              <a:t>14.05.2020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" y="5867400"/>
            <a:ext cx="4038600" cy="60960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Pasierbová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SOCIÁLNE SIETE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3400" y="381000"/>
            <a:ext cx="4343400" cy="16002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Nevýhody sociálnych sietí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Anonymita.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Strata súkromia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prezradíte veci, ktoré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možno ani nechcete prezradiť. 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(Ne)pravdivosť informácií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j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e takmer 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nemožné overiť pravdivosť  informácii. 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Možnosť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kyberšikany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Závislosť na komunikácii cez sociálne siete. 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Strata sociálnych kontaktov, strata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cítenia, život mimo reality.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  <p:pic>
        <p:nvPicPr>
          <p:cNvPr id="6146" name="Picture 2" descr="https://horriblyirreverentmom.files.wordpress.com/2013/05/facebook-dislik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7009"/>
            <a:ext cx="3352800" cy="11001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57200" y="381000"/>
            <a:ext cx="8229600" cy="60198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Teraz si prepíšte poznámky do zošitov, aby ste na to najdôležitejšie nezabudli.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153400" cy="3962400"/>
          </a:xfrm>
        </p:spPr>
        <p:txBody>
          <a:bodyPr>
            <a:noAutofit/>
          </a:bodyPr>
          <a:lstStyle/>
          <a:p>
            <a:pPr lvl="0"/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sociálna sieť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= webová stránka určená na nadväzovanie a udržiavanie kontaktov medzi ľuďmi</a:t>
            </a: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môže byť napr.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súkromná, pracovná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vytvárame si na nich vlastné profily cez ktoré komunikujeme</a:t>
            </a:r>
          </a:p>
          <a:p>
            <a:pPr lvl="0"/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najobľúbenejšie sociálne siete: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pokec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ICQ,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Linkedln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POZNÁMKY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Sociálne siete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Pruhovaná šípka vpravo 5"/>
          <p:cNvSpPr/>
          <p:nvPr/>
        </p:nvSpPr>
        <p:spPr>
          <a:xfrm>
            <a:off x="7391400" y="58674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4800600"/>
          </a:xfrm>
        </p:spPr>
        <p:txBody>
          <a:bodyPr>
            <a:noAutofit/>
          </a:bodyPr>
          <a:lstStyle/>
          <a:p>
            <a:pPr lvl="0"/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výhody: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spoznávanie nových ľudí</a:t>
            </a:r>
          </a:p>
          <a:p>
            <a:pPr lvl="0">
              <a:buFont typeface="Wingdings" pitchFamily="2" charset="2"/>
              <a:buChar char="q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získavanie nových informácií</a:t>
            </a:r>
          </a:p>
          <a:p>
            <a:pPr lvl="0">
              <a:buFont typeface="Wingdings" pitchFamily="2" charset="2"/>
              <a:buChar char="q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rýchla a lacná komunikácia</a:t>
            </a:r>
          </a:p>
          <a:p>
            <a:pPr lvl="0">
              <a:buFont typeface="Wingdings" pitchFamily="2" charset="2"/>
              <a:buChar char="q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zdieľanie dát (napr. fotografie, odkazy na zaujímavé stránky)</a:t>
            </a:r>
          </a:p>
          <a:p>
            <a:pPr lvl="0">
              <a:buFont typeface="Wingdings" pitchFamily="2" charset="2"/>
              <a:buChar char="q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práca na diaľku</a:t>
            </a:r>
          </a:p>
          <a:p>
            <a:pPr lvl="0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POKRAČOVANIE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POZNÁMOK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Pruhovaná šípka vpravo 3"/>
          <p:cNvSpPr/>
          <p:nvPr/>
        </p:nvSpPr>
        <p:spPr>
          <a:xfrm>
            <a:off x="7391400" y="58674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4800600"/>
          </a:xfrm>
        </p:spPr>
        <p:txBody>
          <a:bodyPr>
            <a:noAutofit/>
          </a:bodyPr>
          <a:lstStyle/>
          <a:p>
            <a:pPr lvl="0"/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nevýhody: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anonymita</a:t>
            </a: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strata súkromia</a:t>
            </a: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(ne)pravdivosť informácií → je takmer nemožné ich overiť</a:t>
            </a: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možnosť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kyberšikany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závislosť</a:t>
            </a: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strata sociálnych kontaktov</a:t>
            </a:r>
          </a:p>
          <a:p>
            <a:pPr lvl="0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ÚLOHA: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Do zošita napíš aké sociálne siete poznáš ty. Si niektorých členom? Ako často na ne chodíš? Napíš 4 veci, ktoré na sociálnych sieťach riešiš/na čo ich ty používaš.</a:t>
            </a:r>
          </a:p>
          <a:p>
            <a:pPr lvl="0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1000"/>
            <a:ext cx="8229600" cy="762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POKRAČOVANIE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POZNÁMOK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Pruhovaná šípka vpravo 3"/>
          <p:cNvSpPr/>
          <p:nvPr/>
        </p:nvSpPr>
        <p:spPr>
          <a:xfrm>
            <a:off x="7391400" y="58674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Autofit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Kačianová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a kol.: Mediálna výchova učebné texty pre 5. ročník ZŠ (I. a II. časť)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http://www.zsberke.sk/wp-content/uploads/Projektov%C3%A9-dni_NEbezpe%C4%8Dn%C3%BD-internet_12_2013.pdf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https://www.slideserve.com/fell/bezpe-nost-na-internetu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14400" y="381000"/>
            <a:ext cx="7772400" cy="8080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Zdroje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Čo je sociálna sieť?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Sociálna sieť je webová stránka určená na nadväzovanie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a udržiavanie kontaktov medzi ľuďmi.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Môže byť orientovaná súkromne alebo pracovne.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Každý používateľ si vytvára vlastný profil,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v ktorom napíše o sebe základné informácie.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  <p:pic>
        <p:nvPicPr>
          <p:cNvPr id="14338" name="Picture 2" descr="https://poradimesi.cz/wp-content/uploads/2016/04/s%C3%ADt%C4%9B_2-65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733800"/>
            <a:ext cx="5562600" cy="256735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Ako funguje sociálna sieť?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Registrácia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Ak sa rozhodnete, že budete užívateľom sociálnej siete, musíte sa na nej zaregistrovať.</a:t>
            </a:r>
          </a:p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Vytvorenie profilu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Na sieti si vytvoríte 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– v podstate sa predstavíte iným užívateľom. 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Zvážte, čo všetko o sebe prezradíte !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Rozhodnite sa, ktoré informácie budú verejné a ktoré nie.</a:t>
            </a:r>
          </a:p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Výber priateľov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Na sieti vyhľadáte svojich známych a ponúknete im „priateľstvo“. Ak vašu ponuku prijmú, uvidia váš profil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 vy budete môcť sledovať ich profily.</a:t>
            </a:r>
            <a:endParaRPr lang="sk-SK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Komunikácia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Do svojho profilu pridávate fotky, postrehy, články, ktoré vás zaujali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všetko, o čo sa chcete podeliť s priateľmi. Oni ich vidia, môžu na ne reagovať, rovnako reagujete vy na novinky na ich profiloch.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  <p:pic>
        <p:nvPicPr>
          <p:cNvPr id="12290" name="Picture 2" descr="https://harton.sk/wp-content/uploads/2019/04/foto_post-02.png"/>
          <p:cNvPicPr>
            <a:picLocks noChangeAspect="1" noChangeArrowheads="1"/>
          </p:cNvPicPr>
          <p:nvPr/>
        </p:nvPicPr>
        <p:blipFill>
          <a:blip r:embed="rId2"/>
          <a:srcRect l="11958" r="37818"/>
          <a:stretch>
            <a:fillRect/>
          </a:stretch>
        </p:blipFill>
        <p:spPr bwMode="auto">
          <a:xfrm>
            <a:off x="5867400" y="3276600"/>
            <a:ext cx="3084576" cy="3213100"/>
          </a:xfrm>
          <a:prstGeom prst="rect">
            <a:avLst/>
          </a:prstGeom>
          <a:noFill/>
        </p:spPr>
      </p:pic>
      <p:pic>
        <p:nvPicPr>
          <p:cNvPr id="12292" name="Picture 4" descr="https://www.evisions.sk/yPVTOLUdUV/uploads/2017/10/nejlepsi_cas_na_sdileni_prispevku_soc_site_blog_s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4829447" cy="3771900"/>
          </a:xfrm>
          <a:prstGeom prst="rect">
            <a:avLst/>
          </a:prstGeom>
          <a:noFill/>
        </p:spPr>
      </p:pic>
      <p:pic>
        <p:nvPicPr>
          <p:cNvPr id="12294" name="Picture 6" descr="https://www.24hod.sk/obrazky_clankov/2020-02-26xml/gettyimages-1029185928-676x362-15322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971800"/>
            <a:ext cx="3886200" cy="228599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najobľúbenejších sociálnych sietí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k-SK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Spája prevažne priateľov, ktorí sa osobne poznajú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Priatelia na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facebooku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môžu vidieť všetky informácie </a:t>
            </a:r>
          </a:p>
          <a:p>
            <a:pPr>
              <a:buNone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o vás (fotky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.), ktoré tam publikujete.</a:t>
            </a:r>
          </a:p>
          <a:p>
            <a:pPr>
              <a:buNone/>
            </a:pPr>
            <a:endParaRPr lang="sk-SK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k-SK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Pokec</a:t>
            </a:r>
            <a:endParaRPr lang="sk-SK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lúži najmä na voľnú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nezáväznú internetovú diskusiu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. Ľudia ho používajú na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skrátenie voľného času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ICQ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Je to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internetový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četovací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kanál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na ktorom môžete byť pod celým menom a so zverejnenou fotkou, ako aj úplne anonymne.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implyzesty.com/wp-content/uploads/2011/07/facebook_log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13716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Poke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505200"/>
            <a:ext cx="1301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icg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648200"/>
            <a:ext cx="1752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Skype</a:t>
            </a: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Pracuje na rovnakom princípe ako ICQ, </a:t>
            </a:r>
          </a:p>
          <a:p>
            <a:pPr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je vo svete rozšírenejší. Ak máte </a:t>
            </a:r>
            <a:r>
              <a:rPr lang="sk-SK" sz="2500" b="1" dirty="0" err="1" smtClean="0">
                <a:latin typeface="Times New Roman" pitchFamily="18" charset="0"/>
                <a:cs typeface="Times New Roman" pitchFamily="18" charset="0"/>
              </a:rPr>
              <a:t>webkameru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s osobou na druhej strane linky sa môžete spojiť aj </a:t>
            </a:r>
            <a:r>
              <a:rPr lang="sk-SK" sz="2500" b="1" dirty="0" err="1" smtClean="0">
                <a:latin typeface="Times New Roman" pitchFamily="18" charset="0"/>
                <a:cs typeface="Times New Roman" pitchFamily="18" charset="0"/>
              </a:rPr>
              <a:t>videohovorom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Twitter</a:t>
            </a:r>
            <a:endParaRPr lang="sk-SK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Obdoba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Facebooku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, je populárnejší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hlavne v USA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LinkedIn</a:t>
            </a:r>
            <a:endParaRPr lang="sk-SK" sz="2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Je na Slovensku menej známy, má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hlavne pracovný charakter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ok 4" descr="skype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990600"/>
            <a:ext cx="17922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Súbor:Twitter logo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276600"/>
            <a:ext cx="1763713" cy="4397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Obrázok 6" descr="LinkedIn-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648200"/>
            <a:ext cx="1944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Zaujímavosti o ..................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Pôvodne vznikol ako školský server v roku 2004, ktorý sa postupne rozšíril na jednu z najpopulárnejších komunít.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Sociálnu sieť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vytvoril študent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Harvardu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Zuckerberg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 súčasnosti je otvorený  širokej verejnosti. Každý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používateľ  má svoj vlastný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blog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/profil. Základný profil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je doplnený množstvom miniaplikácií. </a:t>
            </a:r>
          </a:p>
          <a:p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obsahuje otvorené programovacie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prostredie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 dobrým nápadom môže prispieť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každý a vďaka tomu zlepšiť rôzne nastavenia.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 roku 2020 došlo k zmenám pravidiel, ktoré sa sprísnili.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techbox.dennikn.sk/wp-content/uploads/2018/03/Facebook-logo.jpg"/>
          <p:cNvPicPr>
            <a:picLocks noChangeAspect="1" noChangeArrowheads="1"/>
          </p:cNvPicPr>
          <p:nvPr/>
        </p:nvPicPr>
        <p:blipFill>
          <a:blip r:embed="rId2" cstate="print"/>
          <a:srcRect t="28070" b="26316"/>
          <a:stretch>
            <a:fillRect/>
          </a:stretch>
        </p:blipFill>
        <p:spPr bwMode="auto">
          <a:xfrm>
            <a:off x="5029200" y="304800"/>
            <a:ext cx="3352800" cy="859874"/>
          </a:xfrm>
          <a:prstGeom prst="rect">
            <a:avLst/>
          </a:prstGeom>
          <a:noFill/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Zaujímavosti o ..................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Internetová stránka, ktorú vlastní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a prevádzkuje spoločnosť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Inc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Ponúka sociálne siete,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mikroblogovacie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služby,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umožňujúce svojim užívateľom posielať a čítať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správy ostatných používateľov tzv. 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tweets</a:t>
            </a:r>
            <a:r>
              <a:rPr lang="sk-SK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Tweety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sú textové príspevky do 140 znakov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zobrazených na užívateľskom profile.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Vznikol v roku 2006 a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zakladateľ je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Jack</a:t>
            </a:r>
            <a:r>
              <a:rPr lang="sk-SK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Dorsey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 súčasnosti (2011) má viac ako 200 miliónov </a:t>
            </a:r>
            <a:br>
              <a:rPr lang="sk-SK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  užívateľov.</a:t>
            </a:r>
          </a:p>
        </p:txBody>
      </p:sp>
      <p:pic>
        <p:nvPicPr>
          <p:cNvPr id="25602" name="Picture 2" descr="https://www.focus-age.cz/m-journal/files/2017%20Petr/foto%20cerven/zzl_twitter_max.png"/>
          <p:cNvPicPr>
            <a:picLocks noChangeAspect="1" noChangeArrowheads="1"/>
          </p:cNvPicPr>
          <p:nvPr/>
        </p:nvPicPr>
        <p:blipFill>
          <a:blip r:embed="rId2"/>
          <a:srcRect t="32000" r="-1667" b="34000"/>
          <a:stretch>
            <a:fillRect/>
          </a:stretch>
        </p:blipFill>
        <p:spPr bwMode="auto">
          <a:xfrm>
            <a:off x="5029200" y="381000"/>
            <a:ext cx="3588684" cy="685800"/>
          </a:xfrm>
          <a:prstGeom prst="rect">
            <a:avLst/>
          </a:prstGeom>
          <a:noFill/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334000" cy="762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Výhody sociálnych sietí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Spoznávanie nových ľudí, 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nadväzovanie nových vzťahov, 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udržanie kontaktov medzi ľuďmi.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Rýchla a lacná možnosť komunikácie.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Získavanie informácií „z prvej ruky“.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Zdieľanie dát : fotografii, rôznych odkazov...</a:t>
            </a: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pt-BR" sz="2500" dirty="0" smtClean="0">
                <a:latin typeface="Times New Roman" pitchFamily="18" charset="0"/>
                <a:cs typeface="Times New Roman" pitchFamily="18" charset="0"/>
              </a:rPr>
              <a:t>Tímová práca, práca na „diaľku“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Môžu pomôcť introvertnému dospievajúcemu  včleniť  sa do kolektívu, socializovať v bezpečnom prostredí pri monitore...</a:t>
            </a:r>
          </a:p>
          <a:p>
            <a:pPr marL="457200" indent="-457200">
              <a:spcBef>
                <a:spcPct val="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Môžu byť nástrojom, ktorý presvedčí ľudí, aby sa zapojili do prospešnej aktivity.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  <p:pic>
        <p:nvPicPr>
          <p:cNvPr id="7170" name="Picture 2" descr="https://marketingland.com/wp-content/ml-loads/2014/08/facebook-like-button-1920-80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609600"/>
            <a:ext cx="2709332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330</TotalTime>
  <Words>516</Words>
  <PresentationFormat>Prezentácia na obrazovke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Majetok</vt:lpstr>
      <vt:lpstr>SOCIÁLNE SIETE</vt:lpstr>
      <vt:lpstr>Čo je sociálna sieť?</vt:lpstr>
      <vt:lpstr>Ako funguje sociálna sieť?</vt:lpstr>
      <vt:lpstr>Snímka 4</vt:lpstr>
      <vt:lpstr>6 najobľúbenejších sociálnych sietí</vt:lpstr>
      <vt:lpstr>Snímka 6</vt:lpstr>
      <vt:lpstr>Zaujímavosti o ..................</vt:lpstr>
      <vt:lpstr>Zaujímavosti o ..................</vt:lpstr>
      <vt:lpstr>Výhody sociálnych sietí</vt:lpstr>
      <vt:lpstr>Nevýhody sociálnych sietí</vt:lpstr>
      <vt:lpstr>Snímka 11</vt:lpstr>
      <vt:lpstr>Snímka 12</vt:lpstr>
      <vt:lpstr>Snímka 13</vt:lpstr>
      <vt:lpstr>Snímka 14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DIGITÁLNE MÉDIÁ</dc:title>
  <dc:creator>Neviem</dc:creator>
  <cp:lastModifiedBy>Neviem</cp:lastModifiedBy>
  <cp:revision>47</cp:revision>
  <dcterms:created xsi:type="dcterms:W3CDTF">2020-04-05T12:30:47Z</dcterms:created>
  <dcterms:modified xsi:type="dcterms:W3CDTF">2020-05-14T09:09:57Z</dcterms:modified>
</cp:coreProperties>
</file>