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56" r:id="rId2"/>
    <p:sldId id="260" r:id="rId3"/>
    <p:sldId id="261" r:id="rId4"/>
    <p:sldId id="267" r:id="rId5"/>
    <p:sldId id="268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4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94608" autoAdjust="0"/>
  </p:normalViewPr>
  <p:slideViewPr>
    <p:cSldViewPr>
      <p:cViewPr varScale="1">
        <p:scale>
          <a:sx n="65" d="100"/>
          <a:sy n="65" d="100"/>
        </p:scale>
        <p:origin x="-86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5FAB1-D0C4-43C0-AA30-B57BAA662D27}" type="datetimeFigureOut">
              <a:rPr lang="sk-SK" smtClean="0"/>
              <a:pPr/>
              <a:t>03.06.2020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17B4B-FAC1-4AB6-A8A8-9E03F3D2FDC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0DE7D-A413-435C-A426-374093F4374F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163F-C65D-404C-82DE-BFB2D1AA5E61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D874-7990-4577-8D4F-3550B323C3E7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B4F8-0D0B-42A2-A3FE-9ED5B1D4D6E7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815882E-8E75-4708-B2FF-B89F57AA6EA0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5208-75FA-4F98-A616-CB1C4A308150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5875-2EFC-4C45-8286-CFAEB03326A3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CF7-6709-41A1-A7EE-D58AA472CE8B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7626-DC78-4015-82F8-04541953B2DC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C9AF-07A5-477A-B265-7FCDF10BBD21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A35C-95B7-4372-9C94-760C26342B9F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548F64-5CE9-483C-AA85-4F2FD2277AEC}" type="datetime1">
              <a:rPr lang="sk-SK" smtClean="0"/>
              <a:pPr/>
              <a:t>03.06.2020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atin typeface="Times New Roman" pitchFamily="18" charset="0"/>
                <a:cs typeface="Times New Roman" pitchFamily="18" charset="0"/>
              </a:rPr>
              <a:t>Moderné vojny a zbrane</a:t>
            </a:r>
            <a:endParaRPr lang="sk-SK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14800" y="5105400"/>
            <a:ext cx="4038600" cy="609600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Mgr. Jana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Pasierbová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581400"/>
          </a:xfrm>
        </p:spPr>
        <p:txBody>
          <a:bodyPr anchor="ctr"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Ďakujem za pozornosť!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Moderná doba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Ide o obdobie, ktoré trvá od roku 1789 až doteraz.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Modernú dobu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charakterizuje napr.:</a:t>
            </a: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Európska únia</a:t>
            </a:r>
          </a:p>
          <a:p>
            <a:pPr>
              <a:buFont typeface="Arial" pitchFamily="34" charset="0"/>
              <a:buChar char="•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rozvoj vedy a </a:t>
            </a:r>
          </a:p>
          <a:p>
            <a:pPr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techniky</a:t>
            </a:r>
          </a:p>
          <a:p>
            <a:pPr>
              <a:buFont typeface="Arial" pitchFamily="34" charset="0"/>
              <a:buChar char="•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svetové vojny</a:t>
            </a:r>
          </a:p>
          <a:p>
            <a:pPr>
              <a:buFont typeface="Arial" pitchFamily="34" charset="0"/>
              <a:buChar char="•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atď.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www.vectorsk.sk/resize/e/1200/600/files/vlajky/8060-eu-v.jpg"/>
          <p:cNvPicPr>
            <a:picLocks noChangeAspect="1" noChangeArrowheads="1"/>
          </p:cNvPicPr>
          <p:nvPr/>
        </p:nvPicPr>
        <p:blipFill>
          <a:blip r:embed="rId2"/>
          <a:srcRect l="11864" t="23729" r="10169" b="23729"/>
          <a:stretch>
            <a:fillRect/>
          </a:stretch>
        </p:blipFill>
        <p:spPr bwMode="auto">
          <a:xfrm>
            <a:off x="1295400" y="4800600"/>
            <a:ext cx="237449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https://www.literama.sk/data/KATEGORIA/photos/96d/veda-a-technika-1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057400"/>
            <a:ext cx="2228850" cy="2228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https://refstatic.sk/article/vyznas-sa-v-druhej-svetovej-vojne-otestuj-si-svoje-vedomosti-kviz-~332db44564e8853b9f1f.jpg?is=1440x513c&amp;ic=0x233x1201x427&amp;c=2w&amp;s=219f5a6ed1abfb5521c8a92604ddc5527f66ceefe847bb8a98211612ee0f05f9"/>
          <p:cNvPicPr>
            <a:picLocks noChangeAspect="1" noChangeArrowheads="1"/>
          </p:cNvPicPr>
          <p:nvPr/>
        </p:nvPicPr>
        <p:blipFill>
          <a:blip r:embed="rId4">
            <a:lum bright="10000"/>
          </a:blip>
          <a:srcRect r="52778" b="26706"/>
          <a:stretch>
            <a:fillRect/>
          </a:stretch>
        </p:blipFill>
        <p:spPr bwMode="auto">
          <a:xfrm>
            <a:off x="5257800" y="4800600"/>
            <a:ext cx="3429000" cy="1896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s://lh6.googleusercontent.com/proxy/SHycaLjbd2-OF0w73vTmAsRx-Kp5hxlOY_eMIYa7nfllq5_3e2FbJ8J-9dRZC1Ex0h-jd-_TubF49QbXQkkApgEspsH4O8FC_-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590800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Moderné vojny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Vojny v modernej dobe netrvali dlho, ale boli oveľa krutejšie, začali sa používať samopaly, guľomety, tanky, lietadlá.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Zdokonalili sa totiž zbrane, takže na bojiskách umieralo veľké množstvo ľudí tábory smrti.</a:t>
            </a:r>
          </a:p>
          <a:p>
            <a:pPr lvl="0"/>
            <a:r>
              <a:rPr lang="sk-SK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a II. svetová vojna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bola v 20. storočí.</a:t>
            </a:r>
          </a:p>
          <a:p>
            <a:pPr>
              <a:buNone/>
            </a:pP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Súvisiaci obráz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105400" y="4191000"/>
            <a:ext cx="349624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12" descr="Výsledok vyh&amp;lcaron;adávania obrázkov pre dopyt dôvody voj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343400"/>
            <a:ext cx="2928925" cy="1903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História zbraní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4</a:t>
            </a:fld>
            <a:endParaRPr lang="sk-SK"/>
          </a:p>
        </p:txBody>
      </p:sp>
      <p:pic>
        <p:nvPicPr>
          <p:cNvPr id="1026" name="Picture 2" descr="D:\ZÁLOHOVANIE\Práca (škola)\Domáce úlohy\9. 8.6. - 12.6\Dejepis\ep13_dej5_LL\ep_13_obr1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572000"/>
            <a:ext cx="2235200" cy="1676400"/>
          </a:xfrm>
          <a:prstGeom prst="rect">
            <a:avLst/>
          </a:prstGeom>
          <a:noFill/>
        </p:spPr>
      </p:pic>
      <p:pic>
        <p:nvPicPr>
          <p:cNvPr id="1028" name="Picture 4" descr="D:\ZÁLOHOVANIE\Práca (škola)\Domáce úlohy\9. 8.6. - 12.6\Dejepis\ep13_dej5_LL\ep_13_obr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819400"/>
            <a:ext cx="2143125" cy="2143125"/>
          </a:xfrm>
          <a:prstGeom prst="rect">
            <a:avLst/>
          </a:prstGeom>
          <a:noFill/>
        </p:spPr>
      </p:pic>
      <p:pic>
        <p:nvPicPr>
          <p:cNvPr id="1029" name="Picture 5" descr="D:\ZÁLOHOVANIE\Práca (škola)\Domáce úlohy\9. 8.6. - 12.6\Dejepis\ep13_dej5_LL\ep_13_obr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47638" y="3576638"/>
            <a:ext cx="2828925" cy="1619250"/>
          </a:xfrm>
          <a:prstGeom prst="rect">
            <a:avLst/>
          </a:prstGeom>
          <a:noFill/>
        </p:spPr>
      </p:pic>
      <p:pic>
        <p:nvPicPr>
          <p:cNvPr id="1030" name="Picture 6" descr="D:\ZÁLOHOVANIE\Práca (škola)\Domáce úlohy\9. 8.6. - 12.6\Dejepis\ep13_dej5_LL\ep_13_obr4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438400"/>
            <a:ext cx="2428875" cy="1885950"/>
          </a:xfrm>
          <a:prstGeom prst="rect">
            <a:avLst/>
          </a:prstGeom>
          <a:noFill/>
        </p:spPr>
      </p:pic>
      <p:pic>
        <p:nvPicPr>
          <p:cNvPr id="1031" name="Picture 7" descr="D:\ZÁLOHOVANIE\Práca (škola)\Domáce úlohy\9. 8.6. - 12.6\Dejepis\ep13_dej5_LL\ep_13_obr6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5181600"/>
            <a:ext cx="3790950" cy="1209675"/>
          </a:xfrm>
          <a:prstGeom prst="rect">
            <a:avLst/>
          </a:prstGeom>
          <a:noFill/>
        </p:spPr>
      </p:pic>
      <p:pic>
        <p:nvPicPr>
          <p:cNvPr id="1032" name="Picture 8" descr="D:\ZÁLOHOVANIE\Práca (škola)\Domáce úlohy\9. 8.6. - 12.6\Dejepis\ep13_dej5_LL\ep_13_obr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67200" y="3276600"/>
            <a:ext cx="2476500" cy="1847850"/>
          </a:xfrm>
          <a:prstGeom prst="rect">
            <a:avLst/>
          </a:prstGeom>
          <a:noFill/>
        </p:spPr>
      </p:pic>
      <p:sp>
        <p:nvSpPr>
          <p:cNvPr id="16" name="Zástupný symbol obsahu 3"/>
          <p:cNvSpPr txBox="1">
            <a:spLocks/>
          </p:cNvSpPr>
          <p:nvPr/>
        </p:nvSpPr>
        <p:spPr>
          <a:xfrm>
            <a:off x="457200" y="1371600"/>
            <a:ext cx="82296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sk-SK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Zbrane,</a:t>
            </a:r>
            <a:r>
              <a:rPr kumimoji="0" lang="sk-SK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ktorými ľudia spočiatku lovili potravu a obraňovali sa, sa v priebehu vývinu ľudstva menili. Stávali sa čoraz viac smrtonosnejšie a ničivejšie.</a:t>
            </a:r>
            <a:endParaRPr kumimoji="0" lang="sk-SK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História zbraní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16" name="Zástupný symbol obsahu 3"/>
          <p:cNvSpPr txBox="1">
            <a:spLocks/>
          </p:cNvSpPr>
          <p:nvPr/>
        </p:nvSpPr>
        <p:spPr>
          <a:xfrm>
            <a:off x="457200" y="1371600"/>
            <a:ext cx="82296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sk-SK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Vojny mali</a:t>
            </a:r>
            <a:r>
              <a:rPr kumimoji="0" lang="sk-SK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za následok tiež to, že v krátkej dobe došlo k mnohým novým vynálezom v oblasti ozbrojovania (zbraní).</a:t>
            </a:r>
            <a:endParaRPr kumimoji="0" lang="sk-SK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1" name="Picture 3" descr="D:\ZÁLOHOVANIE\Práca (škola)\Domáce úlohy\9. 8.6. - 12.6\Dejepis\ep13_dej5_LL\ep_13_obr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056846"/>
            <a:ext cx="3048000" cy="2028305"/>
          </a:xfrm>
          <a:prstGeom prst="rect">
            <a:avLst/>
          </a:prstGeom>
          <a:noFill/>
        </p:spPr>
      </p:pic>
      <p:pic>
        <p:nvPicPr>
          <p:cNvPr id="2052" name="Picture 4" descr="D:\ZÁLOHOVANIE\Práca (škola)\Domáce úlohy\9. 8.6. - 12.6\Dejepis\ep13_dej5_LL\ep_13_obr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971800"/>
            <a:ext cx="3070781" cy="2291275"/>
          </a:xfrm>
          <a:prstGeom prst="rect">
            <a:avLst/>
          </a:prstGeom>
          <a:noFill/>
        </p:spPr>
      </p:pic>
      <p:pic>
        <p:nvPicPr>
          <p:cNvPr id="2053" name="Picture 5" descr="D:\ZÁLOHOVANIE\Práca (škola)\Domáce úlohy\9. 8.6. - 12.6\Dejepis\ep13_dej5_LL\ep_13_obr_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648200"/>
            <a:ext cx="2286000" cy="151571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Vojny v 20. storočí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sk-SK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Svetová vojna</a:t>
            </a:r>
            <a:endParaRPr lang="sk-SK" sz="25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Trvala v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rozmedzí rokov 1914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– 1918.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Zbrane: pušky, tanky, chemické zbrane, delá.</a:t>
            </a:r>
          </a:p>
          <a:p>
            <a:pPr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k-SK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Svetová vojna</a:t>
            </a:r>
            <a:endParaRPr lang="sk-SK" sz="25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Trvala v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rozmedzí rokov 1939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– 1945.</a:t>
            </a:r>
          </a:p>
          <a:p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Zbrane: tanky, samopaly, kanóny, jadrové zbrane, bombardovanie.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Koncentračné tábory.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Použila sa </a:t>
            </a: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atómová bomba!</a:t>
            </a:r>
          </a:p>
          <a:p>
            <a:pPr>
              <a:buNone/>
            </a:pP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Výsledok vyh&amp;lcaron;adávania obrázkov pre dopyt 2. svetová voj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4122" y="4419600"/>
            <a:ext cx="4666478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Prečo sa I. a II. svetová vojna označujú ako svetové?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Autofit/>
          </a:bodyPr>
          <a:lstStyle/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Odohrávali sa skutočne po celom svete.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Obe boli v 20. storočí, to znamená, že mnohí ľudia, ktorí prežili na bojiskách prvej svetovej vojny, sa často museli zúčastniť aj druhej svetovej vojny.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 mnohých slovenských rodinách ešte môžeme nájsť pamätníkov druhej svetovej vojny.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Ich spomienky sú väčšinou veľmi smutné.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 týchto vojnách však netrpeli len vojaci, ale aj úplne bezbranné civilné obyvateľstvo.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Dôsledky vojen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Autofit/>
          </a:bodyPr>
          <a:lstStyle/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Dôsledky vojen boli rôzne:</a:t>
            </a: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A) zdevastovanie a zamorenie územia;</a:t>
            </a: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B) veľký počet zranených a mŕtvych, ktorý vedie k vyľudneniu území;</a:t>
            </a: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C) zničenie hospodárstva (priemyslu a poľnohospodárstva);</a:t>
            </a: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D) hladomor, epidémie chorôb;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Dôsledky vojen</a:t>
            </a:r>
            <a:endParaRPr lang="sk-SK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E) ekonomické následky – napr. hodnota peňazí klesá, vysoké ceny za tovar;</a:t>
            </a: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F) koniec politických zriadení a ich nahradenie inou formou vlády;</a:t>
            </a: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G) nové hranice štátov, vznik alebo zánik niektorých štátov;</a:t>
            </a: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H) psychologické dôsledky – napr. strach, neistota, beznádej.</a:t>
            </a:r>
          </a:p>
          <a:p>
            <a:pPr>
              <a:buNone/>
            </a:pP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336</Words>
  <PresentationFormat>Prezentácia na obrazovke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Počiatok</vt:lpstr>
      <vt:lpstr>Moderné vojny a zbrane</vt:lpstr>
      <vt:lpstr>Moderná doba</vt:lpstr>
      <vt:lpstr>Moderné vojny</vt:lpstr>
      <vt:lpstr>História zbraní</vt:lpstr>
      <vt:lpstr>História zbraní</vt:lpstr>
      <vt:lpstr>Vojny v 20. storočí</vt:lpstr>
      <vt:lpstr>Prečo sa I. a II. svetová vojna označujú ako svetové?</vt:lpstr>
      <vt:lpstr>Dôsledky vojen</vt:lpstr>
      <vt:lpstr>Dôsledky vojen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DIGITÁLNE MÉDIÁ</dc:title>
  <dc:creator>Neviem</dc:creator>
  <cp:lastModifiedBy>Neviem</cp:lastModifiedBy>
  <cp:revision>52</cp:revision>
  <dcterms:created xsi:type="dcterms:W3CDTF">2020-04-05T12:30:47Z</dcterms:created>
  <dcterms:modified xsi:type="dcterms:W3CDTF">2020-06-03T06:22:33Z</dcterms:modified>
</cp:coreProperties>
</file>