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97" r:id="rId1"/>
  </p:sldMasterIdLst>
  <p:sldIdLst>
    <p:sldId id="256" r:id="rId2"/>
    <p:sldId id="263" r:id="rId3"/>
    <p:sldId id="257" r:id="rId4"/>
    <p:sldId id="264" r:id="rId5"/>
    <p:sldId id="260" r:id="rId6"/>
    <p:sldId id="261" r:id="rId7"/>
    <p:sldId id="265" r:id="rId8"/>
    <p:sldId id="267" r:id="rId9"/>
    <p:sldId id="268" r:id="rId10"/>
    <p:sldId id="269" r:id="rId11"/>
    <p:sldId id="270" r:id="rId12"/>
    <p:sldId id="266" r:id="rId13"/>
    <p:sldId id="262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79" d="100"/>
          <a:sy n="79" d="100"/>
        </p:scale>
        <p:origin x="-384" y="-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11122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6649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6579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41110331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658067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390507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365913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047570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82554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746494796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50099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5196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868277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9508325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0684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80347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F4509-FAA1-4F29-BA9D-778E2FD9EC70}" type="datetimeFigureOut">
              <a:rPr lang="sk-SK" smtClean="0"/>
              <a:pPr/>
              <a:t>4. 5. 2020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D8512F5-A211-4416-BEEF-1F6567A4B8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947918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98" r:id="rId1"/>
    <p:sldLayoutId id="2147484199" r:id="rId2"/>
    <p:sldLayoutId id="2147484200" r:id="rId3"/>
    <p:sldLayoutId id="2147484201" r:id="rId4"/>
    <p:sldLayoutId id="2147484202" r:id="rId5"/>
    <p:sldLayoutId id="2147484203" r:id="rId6"/>
    <p:sldLayoutId id="2147484204" r:id="rId7"/>
    <p:sldLayoutId id="2147484205" r:id="rId8"/>
    <p:sldLayoutId id="2147484206" r:id="rId9"/>
    <p:sldLayoutId id="2147484207" r:id="rId10"/>
    <p:sldLayoutId id="2147484208" r:id="rId11"/>
    <p:sldLayoutId id="2147484209" r:id="rId12"/>
    <p:sldLayoutId id="2147484210" r:id="rId13"/>
    <p:sldLayoutId id="2147484211" r:id="rId14"/>
    <p:sldLayoutId id="2147484212" r:id="rId15"/>
    <p:sldLayoutId id="214748421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ktuality.sk/clanok/308307/foto-nezna-revolucia-ked-ludia-pisali-dejiny-v-uliciach/" TargetMode="External"/><Relationship Id="rId2" Type="http://schemas.openxmlformats.org/officeDocument/2006/relationships/hyperlink" Target="https://sk.wikipedia.org/wiki/Alexander_Dub%C4%8De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yhornanitra.sme.sk/g/75237/alexander-dubcek?photo=p2887824" TargetMode="External"/><Relationship Id="rId5" Type="http://schemas.openxmlformats.org/officeDocument/2006/relationships/hyperlink" Target="http://www.pluska.sk/spravy/z-domova/pred-95-rokmi-narodil-politik-alexander-dubcek-hlasal-humanizmus-odmietal-nasilie.html" TargetMode="External"/><Relationship Id="rId4" Type="http://schemas.openxmlformats.org/officeDocument/2006/relationships/hyperlink" Target="https://www.osobnosti.sk/osobnost/alexander-dubcek-368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541882" y="-187287"/>
            <a:ext cx="9144000" cy="2387600"/>
          </a:xfrm>
        </p:spPr>
        <p:txBody>
          <a:bodyPr/>
          <a:lstStyle/>
          <a:p>
            <a:r>
              <a:rPr lang="sk-SK" dirty="0" smtClean="0">
                <a:latin typeface="Impact" panose="020B0806030902050204" pitchFamily="34" charset="0"/>
              </a:rPr>
              <a:t>Alexander Dubček</a:t>
            </a:r>
            <a:endParaRPr lang="sk-SK" dirty="0">
              <a:latin typeface="Impact" panose="020B080603090205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60972" y="2892053"/>
            <a:ext cx="9144000" cy="1655762"/>
          </a:xfrm>
        </p:spPr>
        <p:txBody>
          <a:bodyPr>
            <a:normAutofit/>
          </a:bodyPr>
          <a:lstStyle/>
          <a:p>
            <a:r>
              <a:rPr lang="sk-SK" sz="2400" dirty="0" smtClean="0">
                <a:latin typeface="Impact" panose="020B0806030902050204" pitchFamily="34" charset="0"/>
              </a:rPr>
              <a:t>Zdroj: </a:t>
            </a:r>
            <a:r>
              <a:rPr lang="sk-SK" sz="2400" dirty="0" err="1" smtClean="0">
                <a:latin typeface="Impact" panose="020B0806030902050204" pitchFamily="34" charset="0"/>
              </a:rPr>
              <a:t>www.zborovna.sk</a:t>
            </a:r>
            <a:endParaRPr lang="sk-SK" sz="2400" dirty="0">
              <a:latin typeface="Impact" panose="020B0806030902050204" pitchFamily="34" charset="0"/>
            </a:endParaRPr>
          </a:p>
        </p:txBody>
      </p:sp>
      <p:pic>
        <p:nvPicPr>
          <p:cNvPr id="2050" name="Picture 2" descr="SÃºvisiaci obrÃ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37313" y="2784839"/>
            <a:ext cx="2695681" cy="352595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4218877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Návrat do politiky a smrť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14. marca 1992 sa stal členom SDSS a o dva týždne bol zvolený za jej predsedu.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„Dokončil som veľký oblúk. Môj otec prestúpil kedysi zo sociálnej demokracie do komunistickej strany, ja, po dlhej, zložitej a často tŕnistej ceste sa vraciam z komunistickej strany do sociálej demokracie“.</a:t>
            </a:r>
          </a:p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1. septembra 1992 utrpel vážnu dopravnú nehodu, v sobotu 7. novembra 1992 na následky zranení zomiera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26" name="Picture 2" descr="SÃºvisiaci obrÃ¡zo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23347" y="1990058"/>
            <a:ext cx="2835911" cy="405130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061643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77334" y="2060153"/>
            <a:ext cx="8596668" cy="398120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400" dirty="0" smtClean="0"/>
              <a:t>My Slováci sme malý národ a každý malý národ sa zviditeľňuje osobnosťami, ktoré dokázali urobiť čosi, čo prekročilo hranice národnej obmedzenosti. Alexander Dubček je nesporne Slovákom, ktorého vo svete poznajú najviac.</a:t>
            </a:r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endParaRPr lang="sk-SK" sz="2400" dirty="0" smtClean="0"/>
          </a:p>
          <a:p>
            <a:pPr marL="0" indent="0" algn="ctr">
              <a:buNone/>
            </a:pPr>
            <a:r>
              <a:rPr lang="sk-SK" sz="2400" dirty="0"/>
              <a:t> </a:t>
            </a:r>
            <a:r>
              <a:rPr lang="sk-SK" sz="2400" dirty="0" smtClean="0"/>
              <a:t>    Jozef Banáš z knihy Zastavte Dubčeka! 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xmlns="" val="1232815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073942" y="2857041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sk-SK" sz="6000" dirty="0" smtClean="0"/>
              <a:t>Ďakujem za pozornosť</a:t>
            </a:r>
            <a:endParaRPr lang="sk-SK" sz="6000" dirty="0"/>
          </a:p>
        </p:txBody>
      </p:sp>
    </p:spTree>
    <p:extLst>
      <p:ext uri="{BB962C8B-B14F-4D97-AF65-F5344CB8AC3E}">
        <p14:creationId xmlns:p14="http://schemas.microsoft.com/office/powerpoint/2010/main" xmlns="" val="1149371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Zdroje: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sk.wikipedia.org/wiki/Alexander_Dub%C4%8Dek</a:t>
            </a:r>
            <a:endParaRPr lang="sk-SK" dirty="0" smtClean="0"/>
          </a:p>
          <a:p>
            <a:r>
              <a:rPr lang="sk-SK" dirty="0">
                <a:hlinkClick r:id="rId3"/>
              </a:rPr>
              <a:t>https://www.aktuality.sk/clanok/308307/foto-nezna-revolucia-ked-ludia-pisali-dejiny-v-uliciach</a:t>
            </a:r>
            <a:r>
              <a:rPr lang="sk-SK" dirty="0" smtClean="0">
                <a:hlinkClick r:id="rId3"/>
              </a:rPr>
              <a:t>/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www.osobnosti.sk/osobnost/alexander-dubcek-368</a:t>
            </a:r>
            <a:endParaRPr lang="sk-SK" dirty="0" smtClean="0"/>
          </a:p>
          <a:p>
            <a:r>
              <a:rPr lang="sk-SK" dirty="0">
                <a:hlinkClick r:id="rId5"/>
              </a:rPr>
              <a:t>http://</a:t>
            </a:r>
            <a:r>
              <a:rPr lang="sk-SK" dirty="0" smtClean="0">
                <a:hlinkClick r:id="rId5"/>
              </a:rPr>
              <a:t>www.pluska.sk/spravy/z-domova/pred-95-rokmi-narodil-politik-alexander-dubcek-hlasal-humanizmus-odmietal-nasilie.html</a:t>
            </a:r>
            <a:endParaRPr lang="sk-SK" dirty="0" smtClean="0"/>
          </a:p>
          <a:p>
            <a:r>
              <a:rPr lang="sk-SK" dirty="0">
                <a:hlinkClick r:id="rId6"/>
              </a:rPr>
              <a:t>https://</a:t>
            </a:r>
            <a:r>
              <a:rPr lang="sk-SK" dirty="0" smtClean="0">
                <a:hlinkClick r:id="rId6"/>
              </a:rPr>
              <a:t>myhornanitra.sme.sk/g/75237/alexander-dubcek?photo=p2887824</a:t>
            </a:r>
            <a:endParaRPr lang="sk-SK" dirty="0" smtClean="0"/>
          </a:p>
          <a:p>
            <a:r>
              <a:rPr lang="sk-SK" dirty="0" smtClean="0">
                <a:solidFill>
                  <a:srgbClr val="92D050"/>
                </a:solidFill>
              </a:rPr>
              <a:t>Kniha:Jozef Banáš-Zastavte Dubčeka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237992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4104" y="1774998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5400" dirty="0" smtClean="0"/>
              <a:t>„Vrabce lietajú v kŕdli, orol lieta sám“</a:t>
            </a:r>
            <a:endParaRPr lang="sk-SK" sz="5400" dirty="0"/>
          </a:p>
        </p:txBody>
      </p:sp>
    </p:spTree>
    <p:extLst>
      <p:ext uri="{BB962C8B-B14F-4D97-AF65-F5344CB8AC3E}">
        <p14:creationId xmlns:p14="http://schemas.microsoft.com/office/powerpoint/2010/main" xmlns="" val="22863176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Základné údaje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Narodenie: 27. november 1921</a:t>
            </a:r>
          </a:p>
          <a:p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Úmrtie: 7. november 1992</a:t>
            </a:r>
          </a:p>
          <a:p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lovenský</a:t>
            </a: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politik a štátnik</a:t>
            </a:r>
          </a:p>
          <a:p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Prvý tajomník ÚV KSČ</a:t>
            </a:r>
          </a:p>
          <a:p>
            <a:r>
              <a:rPr lang="sk-SK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Vedúca </a:t>
            </a:r>
            <a:r>
              <a:rPr lang="sk-SK" sz="2400" dirty="0">
                <a:latin typeface="Calibri" panose="020F0502020204030204" pitchFamily="34" charset="0"/>
                <a:cs typeface="Calibri" panose="020F0502020204030204" pitchFamily="34" charset="0"/>
              </a:rPr>
              <a:t>osobnosť Pražskej jari 1968</a:t>
            </a:r>
          </a:p>
        </p:txBody>
      </p:sp>
      <p:pic>
        <p:nvPicPr>
          <p:cNvPr id="1027" name="Picture 3" descr="SÃºvisiaci obrÃ¡zo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31205" y="1930400"/>
            <a:ext cx="2786798" cy="3677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024233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Život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3194" y="1200840"/>
            <a:ext cx="5041172" cy="5354196"/>
          </a:xfrm>
        </p:spPr>
        <p:txBody>
          <a:bodyPr>
            <a:noAutofit/>
          </a:bodyPr>
          <a:lstStyle/>
          <a:p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Narodil sa v Uhrovci v tom istom dome ako Ľudovít Štúr. V roku 1925 s rodinou odchádzajú do Kirgizska. Odtiaľ neskôr odchádzajú do Gorkého. Na Slovensko sa vracajú až v roku 1938. Alexander Dubček vstúpil v roku 1939 do KSS. Vyučil sa za strojného zámočníka a pracoval v Dubnici nad Váhom. V roku 1941 na základe rozhodnutia súdu je rodina Dubčekovcov nútená vysťahovať sa z Trenčína na dedinu s nie viac ako 200 obyvateľmi. Tomu vyhovovala obec Velčice pri Chocholnej. 29. augusta 1944 sa spolu s bratom Júliusom pripájajú k partizánom aby sa zúčastnili Slovenského národného povstania. 15. septembra 1945 si berie za manželku Annu Borsekovú. </a:t>
            </a:r>
          </a:p>
          <a:p>
            <a:endParaRPr lang="sk-SK" sz="2000" dirty="0"/>
          </a:p>
        </p:txBody>
      </p:sp>
      <p:pic>
        <p:nvPicPr>
          <p:cNvPr id="3074" name="Picture 2" descr="VÃ½sledok vyhÄ¾adÃ¡vania obrÃ¡zkov pre dopyt uhrovec dom ludovita stura"/>
          <p:cNvPicPr>
            <a:picLocks noGrp="1" noChangeAspect="1" noChangeArrowheads="1"/>
          </p:cNvPicPr>
          <p:nvPr>
            <p:ph sz="half" idx="2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28907"/>
          <a:stretch/>
        </p:blipFill>
        <p:spPr bwMode="auto">
          <a:xfrm>
            <a:off x="5615100" y="1933458"/>
            <a:ext cx="3913042" cy="369065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4274684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Život</a:t>
            </a:r>
            <a:endParaRPr lang="sk-SK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677334" y="1244906"/>
            <a:ext cx="4897201" cy="5177928"/>
          </a:xfrm>
        </p:spPr>
        <p:txBody>
          <a:bodyPr>
            <a:noAutofit/>
          </a:bodyPr>
          <a:lstStyle/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 </a:t>
            </a:r>
            <a:r>
              <a:rPr lang="sk-SK" sz="2000" dirty="0">
                <a:latin typeface="Calibri" panose="020F0502020204030204" pitchFamily="34" charset="0"/>
                <a:cs typeface="Calibri" panose="020F0502020204030204" pitchFamily="34" charset="0"/>
              </a:rPr>
              <a:t>roku 1949 začal pracovať na Okresom výbore KSS. Veril v ideály spravodlivej spoločnosti, aj keď pochyboval o spôsobe ako to strana chcela dosiahnuť. V roku 1952 zastupuje predsedu slovenského výboru Národného frontu. Od roku 1953 je vedúci tajomník Krajského výboru KSS. Od roku 1955-1958 študuje Vysokú školu politickú ÚV KSČ v Moskve a v roku 1958 sa stáva členom ÚV KSS. O rok neskôr sa stáva tajomníkom ÚV KSČ. Od roku 1962 bol vedúcim tajomníkom Krajského výboru KSS v Bratislave. Od roku 1963 zastával post prvého tajomníka ÚV KSS. V januári 1968 je zvolený za prvého tajomníka ÚV </a:t>
            </a:r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KSČ.</a:t>
            </a:r>
            <a:endParaRPr lang="sk-S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098" name="Picture 2" descr="VÃ½sledok vyhÄ¾adÃ¡vania obrÃ¡zkov pre dopyt alexander dubÄek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45718" y="2160588"/>
            <a:ext cx="2872263" cy="3881437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95198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Pražská jar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alt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Je to pomenovanie pre obdobie </a:t>
            </a:r>
            <a:r>
              <a:rPr lang="sk-SK" altLang="sk-SK" dirty="0">
                <a:latin typeface="Calibri" panose="020F0502020204030204" pitchFamily="34" charset="0"/>
                <a:cs typeface="Calibri" panose="020F0502020204030204" pitchFamily="34" charset="0"/>
              </a:rPr>
              <a:t>od konca roku 1967 do okupácie Česko-Slovenska v auguste </a:t>
            </a:r>
            <a:r>
              <a:rPr lang="sk-SK" alt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1968.</a:t>
            </a:r>
          </a:p>
          <a:p>
            <a:r>
              <a:rPr lang="sk-SK" alt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Je to pokus o „socializmus s ľudskou tvárou“.</a:t>
            </a:r>
          </a:p>
          <a:p>
            <a:r>
              <a:rPr lang="sk-SK" alt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Bola zrušená cenzúra.</a:t>
            </a:r>
            <a:endParaRPr lang="sk-SK" alt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122" name="Picture 2" descr="VÃ½sledok vyhÄ¾adÃ¡vania obrÃ¡zkov pre dopyt praÅ¾skÃ¡ jar dubÄek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71135" y="3807073"/>
            <a:ext cx="4809066" cy="269307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75339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August 1968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„ ...klamal by som, ak by som vám nepovedal, že vyslanie vojsk bola obrovská politická chyba, ktorá má tragické dôsledky! Som presvedčený, že tento akt sa bude považovať nielen v Československu ale aj v celom komunistickom hnutí za obrovskú porážku... „</a:t>
            </a:r>
          </a:p>
          <a:p>
            <a:pPr marL="0" indent="0">
              <a:buNone/>
            </a:pPr>
            <a:r>
              <a:rPr lang="sk-SK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23.8. 1968, Alexander Dubček hovorí v Kremli</a:t>
            </a:r>
            <a:endParaRPr lang="sk-SK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146" name="Picture 2" descr="VÃ½sledok vyhÄ¾adÃ¡vania obrÃ¡zkov pre dopyt alexander dubÄek v krem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63321" y="4023856"/>
            <a:ext cx="4224693" cy="237639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980394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Odvolanie Dubčeka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17. apríla 1969 Alexander Dubček ohlásil rezignáciu.</a:t>
            </a: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 tajnom hlasovaní bol ako jeho nástupca zvolený Gustáv Husák.</a:t>
            </a:r>
            <a:endParaRPr lang="sk-S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V roku 1970 odchádza ako veľvyslanec do Turecka do Ankary. Celý tento pobyt bol vlastne núteným exilom.</a:t>
            </a: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Pozastavili mu členstvo v komunistickej strane.</a:t>
            </a:r>
          </a:p>
          <a:p>
            <a:endParaRPr lang="sk-SK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172" name="Picture 4" descr="VÃ½sledok vyhÄ¾adÃ¡vania obrÃ¡zkov pre dopyt dubÄek ako veÄ¾vyslanec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47809" y="2402960"/>
            <a:ext cx="4207515" cy="281903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537944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k-SK" dirty="0" smtClean="0"/>
              <a:t>November 1989</a:t>
            </a:r>
            <a:endParaRPr lang="sk-SK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27229" y="2160589"/>
            <a:ext cx="4184035" cy="3880772"/>
          </a:xfrm>
        </p:spPr>
        <p:txBody>
          <a:bodyPr>
            <a:normAutofit/>
          </a:bodyPr>
          <a:lstStyle/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17. novembra 1989 pricestoval Dubček do Prahy, aby sa zúčastnil na manifestácii mládeže. Odtiaľ   ho odviedla ŠTB.</a:t>
            </a: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„Až to skončí pôjdete domov“, informoval ho príslušník ŠTB.</a:t>
            </a: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„Toto sa už neskončí, toto už nezastavíte“, povedal Dubček.</a:t>
            </a:r>
          </a:p>
          <a:p>
            <a:r>
              <a:rPr lang="sk-SK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 revolúcii sa Dubček stáva členom VPN do roku 1991.</a:t>
            </a:r>
            <a:endParaRPr lang="sk-SK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194" name="Picture 2" descr="VÃ½sledok vyhÄ¾adÃ¡vania obrÃ¡zkov pre dopyt dubÄek november 1989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1264" y="2511846"/>
            <a:ext cx="4765910" cy="268082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943508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1711</TotalTime>
  <Words>497</Words>
  <Application>Microsoft Office PowerPoint</Application>
  <PresentationFormat>Vlastná</PresentationFormat>
  <Paragraphs>46</Paragraphs>
  <Slides>13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13</vt:i4>
      </vt:variant>
    </vt:vector>
  </HeadingPairs>
  <TitlesOfParts>
    <vt:vector size="14" baseType="lpstr">
      <vt:lpstr>Facet</vt:lpstr>
      <vt:lpstr>Alexander Dubček</vt:lpstr>
      <vt:lpstr>Snímka 2</vt:lpstr>
      <vt:lpstr>Základné údaje</vt:lpstr>
      <vt:lpstr>Život</vt:lpstr>
      <vt:lpstr>Život</vt:lpstr>
      <vt:lpstr>Pražská jar</vt:lpstr>
      <vt:lpstr>August 1968</vt:lpstr>
      <vt:lpstr>Odvolanie Dubčeka</vt:lpstr>
      <vt:lpstr>November 1989</vt:lpstr>
      <vt:lpstr>Návrat do politiky a smrť</vt:lpstr>
      <vt:lpstr>Snímka 11</vt:lpstr>
      <vt:lpstr>Ďakujem za pozornosť</vt:lpstr>
      <vt:lpstr>Zdroje: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Alexander Dubček</dc:title>
  <dc:creator>Tami</dc:creator>
  <cp:lastModifiedBy>Skola_zborovna</cp:lastModifiedBy>
  <cp:revision>29</cp:revision>
  <dcterms:created xsi:type="dcterms:W3CDTF">2018-04-23T13:10:06Z</dcterms:created>
  <dcterms:modified xsi:type="dcterms:W3CDTF">2020-05-04T14:14:46Z</dcterms:modified>
</cp:coreProperties>
</file>