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12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8727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6953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8066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5914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1896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6707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200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364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6557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6512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84EA-BA1B-4620-8BBD-67A7429F8E7B}" type="datetimeFigureOut">
              <a:rPr lang="sk-SK" smtClean="0"/>
              <a:pPr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EEAD-75FA-4617-947B-447F81AC0A2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079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291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44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413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8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53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44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049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3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292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63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655" y="-90153"/>
            <a:ext cx="9700752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688" y="553791"/>
            <a:ext cx="3293953" cy="33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97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7608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63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43927" y="-1075650"/>
            <a:ext cx="6432700" cy="90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81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293" y="203025"/>
            <a:ext cx="6780315" cy="6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574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Vlastná</PresentationFormat>
  <Paragraphs>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KOVÁČ Jozef</dc:creator>
  <cp:lastModifiedBy>Mária Bindasová</cp:lastModifiedBy>
  <cp:revision>3</cp:revision>
  <dcterms:created xsi:type="dcterms:W3CDTF">2019-09-11T19:02:58Z</dcterms:created>
  <dcterms:modified xsi:type="dcterms:W3CDTF">2020-04-01T16:34:44Z</dcterms:modified>
</cp:coreProperties>
</file>