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dirty="0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664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4362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7964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4777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575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0280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83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1594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2358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3276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7924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D8E55F0-49D3-47F0-9F7C-B48EBAF4ED8F}" type="datetimeFigureOut">
              <a:rPr lang="sk-SK" smtClean="0"/>
              <a:pPr/>
              <a:t>24. 4. 2020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AD1342B-065B-40C6-A6BB-D997923519A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0923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Dĺžka života rastlín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4" descr="dandelion-31406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77" y="3414173"/>
            <a:ext cx="2493421" cy="3115216"/>
          </a:xfrm>
          <a:prstGeom prst="rect">
            <a:avLst/>
          </a:prstGeom>
        </p:spPr>
      </p:pic>
      <p:pic>
        <p:nvPicPr>
          <p:cNvPr id="6" name="Obrázok 6" descr="Green_Tree_PNG_Clipart-3758368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0908" y="8289"/>
            <a:ext cx="3246492" cy="680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655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Podľa dĺžky života delíme rastliny na:  </a:t>
            </a:r>
            <a:endParaRPr lang="sk-SK" dirty="0">
              <a:solidFill>
                <a:schemeClr val="tx1"/>
              </a:solidFill>
            </a:endParaRPr>
          </a:p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k-SK" sz="4800" dirty="0"/>
              <a:t>Jednoročné</a:t>
            </a:r>
            <a:endParaRPr lang="sk-SK"/>
          </a:p>
          <a:p>
            <a:r>
              <a:rPr lang="sk-SK" sz="4800" dirty="0"/>
              <a:t>Dvojročné </a:t>
            </a:r>
          </a:p>
          <a:p>
            <a:r>
              <a:rPr lang="sk-SK" sz="4800" dirty="0"/>
              <a:t>Viacročné</a:t>
            </a:r>
          </a:p>
          <a:p>
            <a:r>
              <a:rPr lang="sk-SK" sz="4800" dirty="0"/>
              <a:t>Trváce</a:t>
            </a:r>
          </a:p>
        </p:txBody>
      </p:sp>
      <p:pic>
        <p:nvPicPr>
          <p:cNvPr id="4" name="Obrázok 4" descr="21741409-Plant-growth-Stock-Photo-grow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775" y="1676400"/>
            <a:ext cx="6252246" cy="485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263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Jednoročné rastliny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sk-SK" sz="3600" dirty="0">
                <a:solidFill>
                  <a:srgbClr val="000000"/>
                </a:solidFill>
              </a:rPr>
              <a:t> V tom istom roku vyklíčia, zakvitnú, prinesú plody, semená a odumrú. Napr. hrach siaty , fazuľa obyčajná.</a:t>
            </a:r>
          </a:p>
          <a:p>
            <a:endParaRPr lang="sk-SK" dirty="0"/>
          </a:p>
        </p:txBody>
      </p:sp>
      <p:pic>
        <p:nvPicPr>
          <p:cNvPr id="4" name="Obrázok 4" descr="hrach.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3038475"/>
            <a:ext cx="2789839" cy="3377097"/>
          </a:xfrm>
          <a:prstGeom prst="rect">
            <a:avLst/>
          </a:prstGeom>
        </p:spPr>
      </p:pic>
      <p:pic>
        <p:nvPicPr>
          <p:cNvPr id="6" name="Obrázok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3204678"/>
            <a:ext cx="2426850" cy="331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124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Dvojročné rastliny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sk-SK" sz="3200" dirty="0">
                <a:solidFill>
                  <a:srgbClr val="000000"/>
                </a:solidFill>
              </a:rPr>
              <a:t>V prvom roku vytvoria korene a listové ružice. </a:t>
            </a:r>
            <a:endParaRPr lang="sk-SK" sz="3200"/>
          </a:p>
          <a:p>
            <a:pPr marL="45720" indent="0">
              <a:buNone/>
            </a:pPr>
            <a:r>
              <a:rPr lang="sk-SK" sz="3200" dirty="0">
                <a:solidFill>
                  <a:srgbClr val="000000"/>
                </a:solidFill>
              </a:rPr>
              <a:t>V druhom roku kvitnú a po dozretí plodov a semien odumrú. Napr. mrkva obyčajná, cibuľa, cvikla</a:t>
            </a:r>
            <a:r>
              <a:rPr lang="sk-SK" sz="1800" dirty="0">
                <a:solidFill>
                  <a:srgbClr val="000000"/>
                </a:solidFill>
              </a:rPr>
              <a:t>.</a:t>
            </a:r>
          </a:p>
          <a:p>
            <a:endParaRPr lang="sk-SK" dirty="0"/>
          </a:p>
        </p:txBody>
      </p:sp>
      <p:pic>
        <p:nvPicPr>
          <p:cNvPr id="4" name="Obrázok 4" descr="Image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25" y="3171825"/>
            <a:ext cx="1945560" cy="3149163"/>
          </a:xfrm>
          <a:prstGeom prst="rect">
            <a:avLst/>
          </a:prstGeom>
        </p:spPr>
      </p:pic>
      <p:pic>
        <p:nvPicPr>
          <p:cNvPr id="6" name="Obrázok 6" descr="346_330_0_14703020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572125" y="3371850"/>
            <a:ext cx="2743200" cy="3505200"/>
          </a:xfrm>
          <a:prstGeom prst="rect">
            <a:avLst/>
          </a:prstGeom>
        </p:spPr>
      </p:pic>
      <p:pic>
        <p:nvPicPr>
          <p:cNvPr id="8" name="Obrázok 8" descr="cvikla1-obrazo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050" y="3629025"/>
            <a:ext cx="3945320" cy="279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760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Viacročné rastliny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sk-SK" sz="3600" dirty="0">
                <a:solidFill>
                  <a:srgbClr val="000000"/>
                </a:solidFill>
              </a:rPr>
              <a:t>Niekoľko rokov majú len listové ružice. Posledný rok života kvitnú a po dozretí plodov odumrú napr. agáva americká, margaréta biela.</a:t>
            </a:r>
            <a:endParaRPr lang="sk-SK" dirty="0"/>
          </a:p>
        </p:txBody>
      </p:sp>
      <p:pic>
        <p:nvPicPr>
          <p:cNvPr id="4" name="Obrázok 4" descr="Leucanthemum_vulgare_265-1-304x6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900" y="3352800"/>
            <a:ext cx="1524278" cy="3247697"/>
          </a:xfrm>
          <a:prstGeom prst="rect">
            <a:avLst/>
          </a:prstGeom>
        </p:spPr>
      </p:pic>
      <p:pic>
        <p:nvPicPr>
          <p:cNvPr id="6" name="Obrázok 6" descr="stiahnuť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50" y="3781425"/>
            <a:ext cx="36195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313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Trváce rastliny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sk-SK" sz="3200" dirty="0">
                <a:solidFill>
                  <a:srgbClr val="000000"/>
                </a:solidFill>
              </a:rPr>
              <a:t>Každoročne kvitnú a majú plody, žijú mnoho rokov. Napr. ďatelina, pagaštan konský.</a:t>
            </a:r>
            <a:endParaRPr lang="sk-SK" dirty="0"/>
          </a:p>
        </p:txBody>
      </p:sp>
      <p:pic>
        <p:nvPicPr>
          <p:cNvPr id="4" name="Obrázok 4" descr="d_31479_108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5" y="2733675"/>
            <a:ext cx="2208805" cy="3641835"/>
          </a:xfrm>
          <a:prstGeom prst="rect">
            <a:avLst/>
          </a:prstGeom>
        </p:spPr>
      </p:pic>
      <p:pic>
        <p:nvPicPr>
          <p:cNvPr id="6" name="Obrázok 6" descr="22690078-chestnut-tree-isolated-on-whi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775" y="3438525"/>
            <a:ext cx="2743200" cy="2743200"/>
          </a:xfrm>
          <a:prstGeom prst="rect">
            <a:avLst/>
          </a:prstGeom>
        </p:spPr>
      </p:pic>
      <p:pic>
        <p:nvPicPr>
          <p:cNvPr id="8" name="Obrázok 8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4851" y="4082811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051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DĹŽKA </a:t>
            </a:r>
            <a:r>
              <a:rPr lang="sk-SK" dirty="0"/>
              <a:t>ŽIVOTA </a:t>
            </a:r>
            <a:r>
              <a:rPr lang="sk-SK" dirty="0" smtClean="0"/>
              <a:t>RASTLÍN - </a:t>
            </a:r>
            <a:r>
              <a:rPr lang="sk-SK" dirty="0" smtClean="0"/>
              <a:t>z</a:t>
            </a:r>
            <a:r>
              <a:rPr lang="sk-SK" dirty="0" smtClean="0"/>
              <a:t>hrnutie</a:t>
            </a:r>
            <a:r>
              <a:rPr lang="sk-SK" dirty="0"/>
              <a:t> 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43000" y="1729184"/>
            <a:ext cx="10218154" cy="45049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" indent="0">
              <a:buNone/>
            </a:pPr>
            <a:r>
              <a:rPr lang="sk-SK" sz="2400" dirty="0">
                <a:solidFill>
                  <a:srgbClr val="000000"/>
                </a:solidFill>
              </a:rPr>
              <a:t>Podľa dĺžky života delíme rastliny na:  </a:t>
            </a:r>
          </a:p>
          <a:p>
            <a:pPr>
              <a:buFont typeface="Corbel"/>
            </a:pPr>
            <a:r>
              <a:rPr lang="sk-SK" sz="2400" b="1" dirty="0">
                <a:solidFill>
                  <a:srgbClr val="000000"/>
                </a:solidFill>
              </a:rPr>
              <a:t>Jednoročné:</a:t>
            </a:r>
            <a:r>
              <a:rPr lang="sk-SK" sz="2400" dirty="0">
                <a:solidFill>
                  <a:srgbClr val="000000"/>
                </a:solidFill>
              </a:rPr>
              <a:t> v tom istom roku vyklíčia, zakvitnú, prinesú plody a semená a odumrú. Napr. hrach siaty , fazuľa obyčajná.</a:t>
            </a:r>
          </a:p>
          <a:p>
            <a:pPr>
              <a:buFont typeface="Corbel"/>
            </a:pPr>
            <a:r>
              <a:rPr lang="sk-SK" sz="2400" b="1" dirty="0">
                <a:solidFill>
                  <a:srgbClr val="000000"/>
                </a:solidFill>
              </a:rPr>
              <a:t> Dvojročné: </a:t>
            </a:r>
            <a:r>
              <a:rPr lang="sk-SK" sz="2400" dirty="0">
                <a:solidFill>
                  <a:srgbClr val="000000"/>
                </a:solidFill>
              </a:rPr>
              <a:t>v prvom roku vytvoria korene a listové ružice, v druhom roku kvitnú a po dozretí plodov a semien odumrú. Napr. mrkva obyčajná, cibuľa, cvikla.</a:t>
            </a:r>
          </a:p>
          <a:p>
            <a:pPr>
              <a:buFont typeface="Corbel"/>
            </a:pPr>
            <a:r>
              <a:rPr lang="sk-SK" sz="2400" b="1" dirty="0">
                <a:solidFill>
                  <a:srgbClr val="000000"/>
                </a:solidFill>
              </a:rPr>
              <a:t>Viacročné:</a:t>
            </a:r>
            <a:r>
              <a:rPr lang="sk-SK" sz="2400" dirty="0">
                <a:solidFill>
                  <a:srgbClr val="000000"/>
                </a:solidFill>
              </a:rPr>
              <a:t> niekoľko rokov majú len listové ružice. Posledný rok kvitnú a po dozretí plodov odumrú. Napr. agáva americká, margaréta biela</a:t>
            </a:r>
          </a:p>
          <a:p>
            <a:pPr>
              <a:buFont typeface="Corbel"/>
            </a:pPr>
            <a:r>
              <a:rPr lang="sk-SK" sz="2400" b="1" dirty="0">
                <a:solidFill>
                  <a:srgbClr val="000000"/>
                </a:solidFill>
              </a:rPr>
              <a:t>Trváce:</a:t>
            </a:r>
            <a:r>
              <a:rPr lang="sk-SK" sz="2400" dirty="0">
                <a:solidFill>
                  <a:srgbClr val="000000"/>
                </a:solidFill>
              </a:rPr>
              <a:t> každoročne kvitnú a majú plody, žijú mnoho rokov. Napr. ďatelina, pagaštan konský.</a:t>
            </a:r>
          </a:p>
          <a:p>
            <a:pPr>
              <a:buFont typeface="Corbel"/>
            </a:pPr>
            <a:endParaRPr lang="sk-SK" sz="1800" dirty="0">
              <a:solidFill>
                <a:schemeClr val="tx1"/>
              </a:solidFill>
            </a:endParaRPr>
          </a:p>
          <a:p>
            <a:pPr>
              <a:buFont typeface="Corbel"/>
            </a:pPr>
            <a:endParaRPr lang="sk-SK" sz="2000" dirty="0">
              <a:solidFill>
                <a:schemeClr val="tx1"/>
              </a:solidFill>
            </a:endParaRPr>
          </a:p>
          <a:p>
            <a:pPr>
              <a:buFont typeface="Corbel"/>
            </a:pPr>
            <a:endParaRPr lang="sk-SK" sz="2000" dirty="0">
              <a:solidFill>
                <a:schemeClr val="tx1"/>
              </a:solidFill>
            </a:endParaRPr>
          </a:p>
          <a:p>
            <a:pPr>
              <a:buFont typeface="Corbel"/>
            </a:pPr>
            <a:endParaRPr lang="sk-SK" sz="2000" dirty="0">
              <a:solidFill>
                <a:schemeClr val="tx1"/>
              </a:solidFill>
            </a:endParaRPr>
          </a:p>
          <a:p>
            <a:pPr>
              <a:buFont typeface="Corbel"/>
            </a:pPr>
            <a:endParaRPr lang="sk-SK" sz="2000" dirty="0">
              <a:solidFill>
                <a:schemeClr val="tx1"/>
              </a:solidFill>
            </a:endParaRPr>
          </a:p>
          <a:p>
            <a:pPr>
              <a:buFont typeface="Corbel"/>
            </a:pPr>
            <a:endParaRPr lang="sk-SK" sz="2000" dirty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657688607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82</Words>
  <Application>Microsoft Office PowerPoint</Application>
  <PresentationFormat>Vlastná</PresentationFormat>
  <Paragraphs>26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Základ</vt:lpstr>
      <vt:lpstr>Dĺžka života rastlín</vt:lpstr>
      <vt:lpstr>Podľa dĺžky života delíme rastliny na:   </vt:lpstr>
      <vt:lpstr>Jednoročné rastliny</vt:lpstr>
      <vt:lpstr>Dvojročné rastliny</vt:lpstr>
      <vt:lpstr>Viacročné rastliny</vt:lpstr>
      <vt:lpstr>Trváce rastliny</vt:lpstr>
      <vt:lpstr>DĹŽKA ŽIVOTA RASTLÍN - zhrnutie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Dĺžka života rastlín</dc:title>
  <dc:creator/>
  <cp:lastModifiedBy/>
  <cp:revision>6</cp:revision>
  <dcterms:created xsi:type="dcterms:W3CDTF">2012-08-15T23:32:20Z</dcterms:created>
  <dcterms:modified xsi:type="dcterms:W3CDTF">2020-04-24T21:37:17Z</dcterms:modified>
</cp:coreProperties>
</file>