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6" r:id="rId3"/>
    <p:sldId id="257" r:id="rId4"/>
    <p:sldId id="260" r:id="rId5"/>
    <p:sldId id="262" r:id="rId6"/>
    <p:sldId id="264" r:id="rId7"/>
    <p:sldId id="268" r:id="rId8"/>
    <p:sldId id="269" r:id="rId9"/>
    <p:sldId id="267" r:id="rId10"/>
    <p:sldId id="261" r:id="rId11"/>
    <p:sldId id="270" r:id="rId12"/>
    <p:sldId id="2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4F24E-E3B5-46CE-AA26-369085466654}" v="1456" dt="2020-04-05T12:08:56.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Betík" userId="4be8fdc74957039e" providerId="LiveId" clId="{29B4F24E-E3B5-46CE-AA26-369085466654}"/>
    <pc:docChg chg="undo redo custSel mod addSld delSld modSld modMainMaster">
      <pc:chgData name="Michal Betík" userId="4be8fdc74957039e" providerId="LiveId" clId="{29B4F24E-E3B5-46CE-AA26-369085466654}" dt="2020-04-06T08:55:11.001" v="7581" actId="20577"/>
      <pc:docMkLst>
        <pc:docMk/>
      </pc:docMkLst>
      <pc:sldChg chg="addSp modSp mod modTransition setBg">
        <pc:chgData name="Michal Betík" userId="4be8fdc74957039e" providerId="LiveId" clId="{29B4F24E-E3B5-46CE-AA26-369085466654}" dt="2020-04-06T08:55:11.001" v="7581" actId="20577"/>
        <pc:sldMkLst>
          <pc:docMk/>
          <pc:sldMk cId="1481513786" sldId="256"/>
        </pc:sldMkLst>
        <pc:spChg chg="add mod">
          <ac:chgData name="Michal Betík" userId="4be8fdc74957039e" providerId="LiveId" clId="{29B4F24E-E3B5-46CE-AA26-369085466654}" dt="2020-04-06T08:55:11.001" v="7581" actId="20577"/>
          <ac:spMkLst>
            <pc:docMk/>
            <pc:sldMk cId="1481513786" sldId="256"/>
            <ac:spMk id="4" creationId="{B26C1502-A822-404B-8D5A-DA02EEB2C1FA}"/>
          </ac:spMkLst>
        </pc:spChg>
      </pc:sldChg>
      <pc:sldChg chg="addSp delSp modSp mod modTransition modAnim">
        <pc:chgData name="Michal Betík" userId="4be8fdc74957039e" providerId="LiveId" clId="{29B4F24E-E3B5-46CE-AA26-369085466654}" dt="2020-04-02T14:16:12.865" v="3471"/>
        <pc:sldMkLst>
          <pc:docMk/>
          <pc:sldMk cId="2628263531" sldId="257"/>
        </pc:sldMkLst>
        <pc:spChg chg="mod ord">
          <ac:chgData name="Michal Betík" userId="4be8fdc74957039e" providerId="LiveId" clId="{29B4F24E-E3B5-46CE-AA26-369085466654}" dt="2020-04-02T12:49:25.710" v="1332" actId="1035"/>
          <ac:spMkLst>
            <pc:docMk/>
            <pc:sldMk cId="2628263531" sldId="257"/>
            <ac:spMk id="2" creationId="{5E3B32D9-D5B1-49BB-AC8C-60E4C2AC4D6C}"/>
          </ac:spMkLst>
        </pc:spChg>
        <pc:spChg chg="add del mod">
          <ac:chgData name="Michal Betík" userId="4be8fdc74957039e" providerId="LiveId" clId="{29B4F24E-E3B5-46CE-AA26-369085466654}" dt="2020-04-02T14:14:14.361" v="3187" actId="478"/>
          <ac:spMkLst>
            <pc:docMk/>
            <pc:sldMk cId="2628263531" sldId="257"/>
            <ac:spMk id="3" creationId="{8645EDC6-2DDC-47D4-9376-4A905279AA7E}"/>
          </ac:spMkLst>
        </pc:spChg>
        <pc:spChg chg="del">
          <ac:chgData name="Michal Betík" userId="4be8fdc74957039e" providerId="LiveId" clId="{29B4F24E-E3B5-46CE-AA26-369085466654}" dt="2020-04-02T12:48:56.946" v="1290" actId="931"/>
          <ac:spMkLst>
            <pc:docMk/>
            <pc:sldMk cId="2628263531" sldId="257"/>
            <ac:spMk id="3" creationId="{E02BCD30-89B2-4309-A5E5-A41095669D0A}"/>
          </ac:spMkLst>
        </pc:spChg>
        <pc:spChg chg="add del mod">
          <ac:chgData name="Michal Betík" userId="4be8fdc74957039e" providerId="LiveId" clId="{29B4F24E-E3B5-46CE-AA26-369085466654}" dt="2020-04-02T14:13:28.881" v="3159" actId="478"/>
          <ac:spMkLst>
            <pc:docMk/>
            <pc:sldMk cId="2628263531" sldId="257"/>
            <ac:spMk id="4" creationId="{82070F62-F995-434C-B523-373DD8621D62}"/>
          </ac:spMkLst>
        </pc:spChg>
        <pc:spChg chg="del mod">
          <ac:chgData name="Michal Betík" userId="4be8fdc74957039e" providerId="LiveId" clId="{29B4F24E-E3B5-46CE-AA26-369085466654}" dt="2020-04-02T12:40:21.766" v="1289" actId="478"/>
          <ac:spMkLst>
            <pc:docMk/>
            <pc:sldMk cId="2628263531" sldId="257"/>
            <ac:spMk id="4" creationId="{B03C9162-5E70-4BE2-B632-15E26B639D89}"/>
          </ac:spMkLst>
        </pc:spChg>
        <pc:spChg chg="add del mod">
          <ac:chgData name="Michal Betík" userId="4be8fdc74957039e" providerId="LiveId" clId="{29B4F24E-E3B5-46CE-AA26-369085466654}" dt="2020-04-02T14:14:14.361" v="3187" actId="478"/>
          <ac:spMkLst>
            <pc:docMk/>
            <pc:sldMk cId="2628263531" sldId="257"/>
            <ac:spMk id="5" creationId="{6B571CC6-3AF8-42B5-957A-A602ACDEFBE9}"/>
          </ac:spMkLst>
        </pc:spChg>
        <pc:spChg chg="add mod">
          <ac:chgData name="Michal Betík" userId="4be8fdc74957039e" providerId="LiveId" clId="{29B4F24E-E3B5-46CE-AA26-369085466654}" dt="2020-04-02T14:16:02.316" v="3470" actId="20577"/>
          <ac:spMkLst>
            <pc:docMk/>
            <pc:sldMk cId="2628263531" sldId="257"/>
            <ac:spMk id="7" creationId="{9BD905DA-12EA-4E0B-8706-486225A1A290}"/>
          </ac:spMkLst>
        </pc:spChg>
        <pc:spChg chg="add del mod">
          <ac:chgData name="Michal Betík" userId="4be8fdc74957039e" providerId="LiveId" clId="{29B4F24E-E3B5-46CE-AA26-369085466654}" dt="2020-04-02T14:14:14.361" v="3187" actId="478"/>
          <ac:spMkLst>
            <pc:docMk/>
            <pc:sldMk cId="2628263531" sldId="257"/>
            <ac:spMk id="8" creationId="{4B29085A-6A1E-410F-A5F5-7DB098286D6A}"/>
          </ac:spMkLst>
        </pc:spChg>
        <pc:spChg chg="add del mod">
          <ac:chgData name="Michal Betík" userId="4be8fdc74957039e" providerId="LiveId" clId="{29B4F24E-E3B5-46CE-AA26-369085466654}" dt="2020-04-02T12:51:20.538" v="1444"/>
          <ac:spMkLst>
            <pc:docMk/>
            <pc:sldMk cId="2628263531" sldId="257"/>
            <ac:spMk id="8" creationId="{F4ADC6D6-04B8-4BB8-8B32-1AC320B5C1E4}"/>
          </ac:spMkLst>
        </pc:spChg>
        <pc:spChg chg="add del mod">
          <ac:chgData name="Michal Betík" userId="4be8fdc74957039e" providerId="LiveId" clId="{29B4F24E-E3B5-46CE-AA26-369085466654}" dt="2020-04-02T14:14:14.361" v="3187" actId="478"/>
          <ac:spMkLst>
            <pc:docMk/>
            <pc:sldMk cId="2628263531" sldId="257"/>
            <ac:spMk id="9" creationId="{9FC9D808-17F5-485B-B67F-ADB8C106C705}"/>
          </ac:spMkLst>
        </pc:spChg>
        <pc:spChg chg="add del mod">
          <ac:chgData name="Michal Betík" userId="4be8fdc74957039e" providerId="LiveId" clId="{29B4F24E-E3B5-46CE-AA26-369085466654}" dt="2020-04-02T12:51:20.538" v="1446"/>
          <ac:spMkLst>
            <pc:docMk/>
            <pc:sldMk cId="2628263531" sldId="257"/>
            <ac:spMk id="9" creationId="{F051483D-461A-4984-A383-85278C1004D7}"/>
          </ac:spMkLst>
        </pc:spChg>
        <pc:spChg chg="add del mod">
          <ac:chgData name="Michal Betík" userId="4be8fdc74957039e" providerId="LiveId" clId="{29B4F24E-E3B5-46CE-AA26-369085466654}" dt="2020-04-02T12:51:20.538" v="1448"/>
          <ac:spMkLst>
            <pc:docMk/>
            <pc:sldMk cId="2628263531" sldId="257"/>
            <ac:spMk id="10" creationId="{5F5D0D13-6F74-41DD-AC3E-DC7FD18736AC}"/>
          </ac:spMkLst>
        </pc:spChg>
        <pc:spChg chg="add del mod">
          <ac:chgData name="Michal Betík" userId="4be8fdc74957039e" providerId="LiveId" clId="{29B4F24E-E3B5-46CE-AA26-369085466654}" dt="2020-04-02T14:14:14.361" v="3187" actId="478"/>
          <ac:spMkLst>
            <pc:docMk/>
            <pc:sldMk cId="2628263531" sldId="257"/>
            <ac:spMk id="10" creationId="{799700D0-548A-49C6-BA83-4A941774E037}"/>
          </ac:spMkLst>
        </pc:spChg>
        <pc:spChg chg="add del mod">
          <ac:chgData name="Michal Betík" userId="4be8fdc74957039e" providerId="LiveId" clId="{29B4F24E-E3B5-46CE-AA26-369085466654}" dt="2020-04-02T12:51:20.538" v="1450"/>
          <ac:spMkLst>
            <pc:docMk/>
            <pc:sldMk cId="2628263531" sldId="257"/>
            <ac:spMk id="11" creationId="{DC57892B-C54A-4FB7-8C41-44E723BC32D3}"/>
          </ac:spMkLst>
        </pc:spChg>
        <pc:spChg chg="add del mod">
          <ac:chgData name="Michal Betík" userId="4be8fdc74957039e" providerId="LiveId" clId="{29B4F24E-E3B5-46CE-AA26-369085466654}" dt="2020-04-02T12:51:20.538" v="1452"/>
          <ac:spMkLst>
            <pc:docMk/>
            <pc:sldMk cId="2628263531" sldId="257"/>
            <ac:spMk id="12" creationId="{D8EDCD34-C55D-412E-922A-4189DB9CE867}"/>
          </ac:spMkLst>
        </pc:spChg>
        <pc:spChg chg="add del mod ord">
          <ac:chgData name="Michal Betík" userId="4be8fdc74957039e" providerId="LiveId" clId="{29B4F24E-E3B5-46CE-AA26-369085466654}" dt="2020-04-02T14:12:19.469" v="3123" actId="478"/>
          <ac:spMkLst>
            <pc:docMk/>
            <pc:sldMk cId="2628263531" sldId="257"/>
            <ac:spMk id="13" creationId="{EF3D6320-17EF-4188-86D0-FE2B581676D1}"/>
          </ac:spMkLst>
        </pc:spChg>
        <pc:picChg chg="add mod">
          <ac:chgData name="Michal Betík" userId="4be8fdc74957039e" providerId="LiveId" clId="{29B4F24E-E3B5-46CE-AA26-369085466654}" dt="2020-04-02T14:12:14.033" v="3122" actId="1076"/>
          <ac:picMkLst>
            <pc:docMk/>
            <pc:sldMk cId="2628263531" sldId="257"/>
            <ac:picMk id="6" creationId="{7AA12F7B-E00F-408E-B78D-6FD77E60D099}"/>
          </ac:picMkLst>
        </pc:picChg>
        <pc:picChg chg="add mod">
          <ac:chgData name="Michal Betík" userId="4be8fdc74957039e" providerId="LiveId" clId="{29B4F24E-E3B5-46CE-AA26-369085466654}" dt="2020-04-02T14:14:27.676" v="3189" actId="1076"/>
          <ac:picMkLst>
            <pc:docMk/>
            <pc:sldMk cId="2628263531" sldId="257"/>
            <ac:picMk id="12" creationId="{6E7E7FC0-4F8F-4527-8B82-056DBC9CFF99}"/>
          </ac:picMkLst>
        </pc:picChg>
      </pc:sldChg>
      <pc:sldChg chg="addSp delSp modSp mod modTransition setBg">
        <pc:chgData name="Michal Betík" userId="4be8fdc74957039e" providerId="LiveId" clId="{29B4F24E-E3B5-46CE-AA26-369085466654}" dt="2020-04-05T12:09:39.479" v="7580" actId="1076"/>
        <pc:sldMkLst>
          <pc:docMk/>
          <pc:sldMk cId="2930832370" sldId="258"/>
        </pc:sldMkLst>
        <pc:spChg chg="mod">
          <ac:chgData name="Michal Betík" userId="4be8fdc74957039e" providerId="LiveId" clId="{29B4F24E-E3B5-46CE-AA26-369085466654}" dt="2020-04-02T14:29:50.201" v="4724" actId="1036"/>
          <ac:spMkLst>
            <pc:docMk/>
            <pc:sldMk cId="2930832370" sldId="258"/>
            <ac:spMk id="2" creationId="{3B7859F4-DD99-4FCA-B9BE-658E4E193BF0}"/>
          </ac:spMkLst>
        </pc:spChg>
        <pc:spChg chg="add mod">
          <ac:chgData name="Michal Betík" userId="4be8fdc74957039e" providerId="LiveId" clId="{29B4F24E-E3B5-46CE-AA26-369085466654}" dt="2020-04-05T12:09:39.479" v="7580" actId="1076"/>
          <ac:spMkLst>
            <pc:docMk/>
            <pc:sldMk cId="2930832370" sldId="258"/>
            <ac:spMk id="3" creationId="{46A8D352-8727-491F-8FEF-E0347AF1F2E9}"/>
          </ac:spMkLst>
        </pc:spChg>
        <pc:spChg chg="del mod">
          <ac:chgData name="Michal Betík" userId="4be8fdc74957039e" providerId="LiveId" clId="{29B4F24E-E3B5-46CE-AA26-369085466654}" dt="2020-04-05T12:09:18.425" v="7558" actId="478"/>
          <ac:spMkLst>
            <pc:docMk/>
            <pc:sldMk cId="2930832370" sldId="258"/>
            <ac:spMk id="4" creationId="{DDE0AEA7-14D5-478A-AD7F-AA8BA428E8D7}"/>
          </ac:spMkLst>
        </pc:spChg>
        <pc:spChg chg="add mod">
          <ac:chgData name="Michal Betík" userId="4be8fdc74957039e" providerId="LiveId" clId="{29B4F24E-E3B5-46CE-AA26-369085466654}" dt="2020-04-05T12:09:18.425" v="7558" actId="478"/>
          <ac:spMkLst>
            <pc:docMk/>
            <pc:sldMk cId="2930832370" sldId="258"/>
            <ac:spMk id="6" creationId="{F5F73BC7-8117-47DE-9E23-7B0247F27414}"/>
          </ac:spMkLst>
        </pc:spChg>
      </pc:sldChg>
      <pc:sldChg chg="modSp mod modTransition">
        <pc:chgData name="Michal Betík" userId="4be8fdc74957039e" providerId="LiveId" clId="{29B4F24E-E3B5-46CE-AA26-369085466654}" dt="2020-04-03T13:45:12.310" v="7416" actId="2711"/>
        <pc:sldMkLst>
          <pc:docMk/>
          <pc:sldMk cId="3132340885" sldId="259"/>
        </pc:sldMkLst>
        <pc:spChg chg="mod">
          <ac:chgData name="Michal Betík" userId="4be8fdc74957039e" providerId="LiveId" clId="{29B4F24E-E3B5-46CE-AA26-369085466654}" dt="2020-04-03T13:45:12.310" v="7416" actId="2711"/>
          <ac:spMkLst>
            <pc:docMk/>
            <pc:sldMk cId="3132340885" sldId="259"/>
            <ac:spMk id="2" creationId="{7BE5317A-0362-40AA-896F-31C3D3C39C05}"/>
          </ac:spMkLst>
        </pc:spChg>
      </pc:sldChg>
      <pc:sldChg chg="addSp delSp modSp mod modTransition modAnim">
        <pc:chgData name="Michal Betík" userId="4be8fdc74957039e" providerId="LiveId" clId="{29B4F24E-E3B5-46CE-AA26-369085466654}" dt="2020-04-02T14:58:35.630" v="5097"/>
        <pc:sldMkLst>
          <pc:docMk/>
          <pc:sldMk cId="761525495" sldId="260"/>
        </pc:sldMkLst>
        <pc:spChg chg="mod ord">
          <ac:chgData name="Michal Betík" userId="4be8fdc74957039e" providerId="LiveId" clId="{29B4F24E-E3B5-46CE-AA26-369085466654}" dt="2020-04-02T14:18:27.796" v="3693" actId="1036"/>
          <ac:spMkLst>
            <pc:docMk/>
            <pc:sldMk cId="761525495" sldId="260"/>
            <ac:spMk id="2" creationId="{DEA65C5F-FF53-4AAD-A6D5-0B57BF67C8F4}"/>
          </ac:spMkLst>
        </pc:spChg>
        <pc:spChg chg="add mod">
          <ac:chgData name="Michal Betík" userId="4be8fdc74957039e" providerId="LiveId" clId="{29B4F24E-E3B5-46CE-AA26-369085466654}" dt="2020-04-02T14:18:31.357" v="3703" actId="1035"/>
          <ac:spMkLst>
            <pc:docMk/>
            <pc:sldMk cId="761525495" sldId="260"/>
            <ac:spMk id="5" creationId="{6D815DFB-2E88-457F-B096-B7EDD5358DAD}"/>
          </ac:spMkLst>
        </pc:spChg>
        <pc:spChg chg="add del mod ord">
          <ac:chgData name="Michal Betík" userId="4be8fdc74957039e" providerId="LiveId" clId="{29B4F24E-E3B5-46CE-AA26-369085466654}" dt="2020-04-02T14:11:19.884" v="3118" actId="478"/>
          <ac:spMkLst>
            <pc:docMk/>
            <pc:sldMk cId="761525495" sldId="260"/>
            <ac:spMk id="15" creationId="{DA5F061F-3E8C-4167-86A8-1DDF77853889}"/>
          </ac:spMkLst>
        </pc:spChg>
        <pc:picChg chg="add mod">
          <ac:chgData name="Michal Betík" userId="4be8fdc74957039e" providerId="LiveId" clId="{29B4F24E-E3B5-46CE-AA26-369085466654}" dt="2020-04-02T14:19:53.421" v="3712" actId="1076"/>
          <ac:picMkLst>
            <pc:docMk/>
            <pc:sldMk cId="761525495" sldId="260"/>
            <ac:picMk id="4" creationId="{BBF883C6-B7DE-4D9B-8190-8D9B50C96756}"/>
          </ac:picMkLst>
        </pc:picChg>
        <pc:picChg chg="mod ord">
          <ac:chgData name="Michal Betík" userId="4be8fdc74957039e" providerId="LiveId" clId="{29B4F24E-E3B5-46CE-AA26-369085466654}" dt="2020-04-02T14:19:47.185" v="3710" actId="1076"/>
          <ac:picMkLst>
            <pc:docMk/>
            <pc:sldMk cId="761525495" sldId="260"/>
            <ac:picMk id="14" creationId="{4DEB93CE-200E-4AC4-BB37-8D7D3452A520}"/>
          </ac:picMkLst>
        </pc:picChg>
        <pc:picChg chg="add del">
          <ac:chgData name="Michal Betík" userId="4be8fdc74957039e" providerId="LiveId" clId="{29B4F24E-E3B5-46CE-AA26-369085466654}" dt="2020-04-02T13:54:20.937" v="2913"/>
          <ac:picMkLst>
            <pc:docMk/>
            <pc:sldMk cId="761525495" sldId="260"/>
            <ac:picMk id="16" creationId="{6F05534D-C40E-4001-A4FE-C0D7EF368071}"/>
          </ac:picMkLst>
        </pc:picChg>
      </pc:sldChg>
      <pc:sldChg chg="addSp delSp modSp mod modTransition modAnim">
        <pc:chgData name="Michal Betík" userId="4be8fdc74957039e" providerId="LiveId" clId="{29B4F24E-E3B5-46CE-AA26-369085466654}" dt="2020-04-02T14:56:52.937" v="5090"/>
        <pc:sldMkLst>
          <pc:docMk/>
          <pc:sldMk cId="718678664" sldId="261"/>
        </pc:sldMkLst>
        <pc:spChg chg="mod ord">
          <ac:chgData name="Michal Betík" userId="4be8fdc74957039e" providerId="LiveId" clId="{29B4F24E-E3B5-46CE-AA26-369085466654}" dt="2020-04-02T14:35:19.148" v="4898" actId="20577"/>
          <ac:spMkLst>
            <pc:docMk/>
            <pc:sldMk cId="718678664" sldId="261"/>
            <ac:spMk id="2" creationId="{7635EE11-DC6C-4627-BA7F-E6797A600727}"/>
          </ac:spMkLst>
        </pc:spChg>
        <pc:spChg chg="del">
          <ac:chgData name="Michal Betík" userId="4be8fdc74957039e" providerId="LiveId" clId="{29B4F24E-E3B5-46CE-AA26-369085466654}" dt="2020-04-02T12:19:12.759" v="0" actId="931"/>
          <ac:spMkLst>
            <pc:docMk/>
            <pc:sldMk cId="718678664" sldId="261"/>
            <ac:spMk id="4" creationId="{69FC6159-66CC-4AA7-9675-11B4B6B2E239}"/>
          </ac:spMkLst>
        </pc:spChg>
        <pc:picChg chg="add mod">
          <ac:chgData name="Michal Betík" userId="4be8fdc74957039e" providerId="LiveId" clId="{29B4F24E-E3B5-46CE-AA26-369085466654}" dt="2020-04-02T14:35:27.724" v="4914" actId="1036"/>
          <ac:picMkLst>
            <pc:docMk/>
            <pc:sldMk cId="718678664" sldId="261"/>
            <ac:picMk id="6" creationId="{23C81CD4-0EEF-49B3-8AA6-0B6DC05B0EBC}"/>
          </ac:picMkLst>
        </pc:picChg>
      </pc:sldChg>
      <pc:sldChg chg="addSp delSp modSp add mod modTransition delAnim modAnim">
        <pc:chgData name="Michal Betík" userId="4be8fdc74957039e" providerId="LiveId" clId="{29B4F24E-E3B5-46CE-AA26-369085466654}" dt="2020-04-02T14:56:28.406" v="5089" actId="1582"/>
        <pc:sldMkLst>
          <pc:docMk/>
          <pc:sldMk cId="3855470809" sldId="262"/>
        </pc:sldMkLst>
        <pc:spChg chg="del mod">
          <ac:chgData name="Michal Betík" userId="4be8fdc74957039e" providerId="LiveId" clId="{29B4F24E-E3B5-46CE-AA26-369085466654}" dt="2020-04-02T12:28:42.591" v="1012" actId="21"/>
          <ac:spMkLst>
            <pc:docMk/>
            <pc:sldMk cId="3855470809" sldId="262"/>
            <ac:spMk id="2" creationId="{00C8249E-8D3F-4732-9327-42FB3900EF5D}"/>
          </ac:spMkLst>
        </pc:spChg>
        <pc:spChg chg="del">
          <ac:chgData name="Michal Betík" userId="4be8fdc74957039e" providerId="LiveId" clId="{29B4F24E-E3B5-46CE-AA26-369085466654}" dt="2020-04-02T13:07:24.417" v="1717" actId="931"/>
          <ac:spMkLst>
            <pc:docMk/>
            <pc:sldMk cId="3855470809" sldId="262"/>
            <ac:spMk id="3" creationId="{0C6963AC-D74A-48ED-B12E-50487637829E}"/>
          </ac:spMkLst>
        </pc:spChg>
        <pc:spChg chg="add del mod">
          <ac:chgData name="Michal Betík" userId="4be8fdc74957039e" providerId="LiveId" clId="{29B4F24E-E3B5-46CE-AA26-369085466654}" dt="2020-04-02T14:45:03.092" v="4930" actId="478"/>
          <ac:spMkLst>
            <pc:docMk/>
            <pc:sldMk cId="3855470809" sldId="262"/>
            <ac:spMk id="3" creationId="{D1EECBAD-F94B-4EBD-82B0-A7358EA88AA5}"/>
          </ac:spMkLst>
        </pc:spChg>
        <pc:spChg chg="mod ord">
          <ac:chgData name="Michal Betík" userId="4be8fdc74957039e" providerId="LiveId" clId="{29B4F24E-E3B5-46CE-AA26-369085466654}" dt="2020-04-02T13:56:57.346" v="3008" actId="20577"/>
          <ac:spMkLst>
            <pc:docMk/>
            <pc:sldMk cId="3855470809" sldId="262"/>
            <ac:spMk id="4" creationId="{1FA9A465-BBCB-434A-BE61-F4DBD67DF943}"/>
          </ac:spMkLst>
        </pc:spChg>
        <pc:spChg chg="add del mod">
          <ac:chgData name="Michal Betík" userId="4be8fdc74957039e" providerId="LiveId" clId="{29B4F24E-E3B5-46CE-AA26-369085466654}" dt="2020-04-02T13:07:49.143" v="1727" actId="931"/>
          <ac:spMkLst>
            <pc:docMk/>
            <pc:sldMk cId="3855470809" sldId="262"/>
            <ac:spMk id="8" creationId="{02BBF381-2712-4026-874B-73B92390342A}"/>
          </ac:spMkLst>
        </pc:spChg>
        <pc:spChg chg="add del mod">
          <ac:chgData name="Michal Betík" userId="4be8fdc74957039e" providerId="LiveId" clId="{29B4F24E-E3B5-46CE-AA26-369085466654}" dt="2020-04-02T13:08:37.390" v="1734" actId="931"/>
          <ac:spMkLst>
            <pc:docMk/>
            <pc:sldMk cId="3855470809" sldId="262"/>
            <ac:spMk id="12" creationId="{3E2B1A35-09E8-41EC-96E4-2493E2396A72}"/>
          </ac:spMkLst>
        </pc:spChg>
        <pc:spChg chg="add mod">
          <ac:chgData name="Michal Betík" userId="4be8fdc74957039e" providerId="LiveId" clId="{29B4F24E-E3B5-46CE-AA26-369085466654}" dt="2020-04-02T14:52:24.783" v="5037" actId="1076"/>
          <ac:spMkLst>
            <pc:docMk/>
            <pc:sldMk cId="3855470809" sldId="262"/>
            <ac:spMk id="15" creationId="{B55A5303-36B8-48E2-8358-CF89057A07A4}"/>
          </ac:spMkLst>
        </pc:spChg>
        <pc:spChg chg="add mod ord">
          <ac:chgData name="Michal Betík" userId="4be8fdc74957039e" providerId="LiveId" clId="{29B4F24E-E3B5-46CE-AA26-369085466654}" dt="2020-04-02T14:48:54.519" v="4995" actId="113"/>
          <ac:spMkLst>
            <pc:docMk/>
            <pc:sldMk cId="3855470809" sldId="262"/>
            <ac:spMk id="16" creationId="{91EFEC57-F207-445B-A4A5-9D7B70AF4E35}"/>
          </ac:spMkLst>
        </pc:spChg>
        <pc:spChg chg="add mod">
          <ac:chgData name="Michal Betík" userId="4be8fdc74957039e" providerId="LiveId" clId="{29B4F24E-E3B5-46CE-AA26-369085466654}" dt="2020-04-02T14:53:47.312" v="5066" actId="1076"/>
          <ac:spMkLst>
            <pc:docMk/>
            <pc:sldMk cId="3855470809" sldId="262"/>
            <ac:spMk id="17" creationId="{08F7A1A5-5EA3-46CD-880A-65567C6975D5}"/>
          </ac:spMkLst>
        </pc:spChg>
        <pc:spChg chg="add mod">
          <ac:chgData name="Michal Betík" userId="4be8fdc74957039e" providerId="LiveId" clId="{29B4F24E-E3B5-46CE-AA26-369085466654}" dt="2020-04-02T14:49:46.313" v="5023" actId="1076"/>
          <ac:spMkLst>
            <pc:docMk/>
            <pc:sldMk cId="3855470809" sldId="262"/>
            <ac:spMk id="18" creationId="{BA07C9C5-C900-4DA0-ACB3-9A65C0CCAB27}"/>
          </ac:spMkLst>
        </pc:spChg>
        <pc:spChg chg="add mod">
          <ac:chgData name="Michal Betík" userId="4be8fdc74957039e" providerId="LiveId" clId="{29B4F24E-E3B5-46CE-AA26-369085466654}" dt="2020-04-02T14:52:28.032" v="5038" actId="1076"/>
          <ac:spMkLst>
            <pc:docMk/>
            <pc:sldMk cId="3855470809" sldId="262"/>
            <ac:spMk id="23" creationId="{44F7BF90-53E6-4037-90E8-6279103CE36E}"/>
          </ac:spMkLst>
        </pc:spChg>
        <pc:spChg chg="add mod">
          <ac:chgData name="Michal Betík" userId="4be8fdc74957039e" providerId="LiveId" clId="{29B4F24E-E3B5-46CE-AA26-369085466654}" dt="2020-04-02T14:53:49.545" v="5067" actId="1076"/>
          <ac:spMkLst>
            <pc:docMk/>
            <pc:sldMk cId="3855470809" sldId="262"/>
            <ac:spMk id="24" creationId="{CB83120E-3FB8-45D6-BA45-DCDAB5C5998A}"/>
          </ac:spMkLst>
        </pc:spChg>
        <pc:picChg chg="add mod">
          <ac:chgData name="Michal Betík" userId="4be8fdc74957039e" providerId="LiveId" clId="{29B4F24E-E3B5-46CE-AA26-369085466654}" dt="2020-04-02T14:53:44.182" v="5065" actId="1076"/>
          <ac:picMkLst>
            <pc:docMk/>
            <pc:sldMk cId="3855470809" sldId="262"/>
            <ac:picMk id="6" creationId="{D49163A7-3BCA-4AC7-B9B7-C923FB4A0D19}"/>
          </ac:picMkLst>
        </pc:picChg>
        <pc:picChg chg="add del mod">
          <ac:chgData name="Michal Betík" userId="4be8fdc74957039e" providerId="LiveId" clId="{29B4F24E-E3B5-46CE-AA26-369085466654}" dt="2020-04-02T13:07:34.206" v="1722" actId="478"/>
          <ac:picMkLst>
            <pc:docMk/>
            <pc:sldMk cId="3855470809" sldId="262"/>
            <ac:picMk id="6" creationId="{EF9855E5-30CE-464B-8D18-640CFA3B92F4}"/>
          </ac:picMkLst>
        </pc:picChg>
        <pc:picChg chg="add mod">
          <ac:chgData name="Michal Betík" userId="4be8fdc74957039e" providerId="LiveId" clId="{29B4F24E-E3B5-46CE-AA26-369085466654}" dt="2020-04-02T14:52:58.969" v="5059" actId="1076"/>
          <ac:picMkLst>
            <pc:docMk/>
            <pc:sldMk cId="3855470809" sldId="262"/>
            <ac:picMk id="8" creationId="{9A0812DD-25BF-4514-BA34-7814F574EED3}"/>
          </ac:picMkLst>
        </pc:picChg>
        <pc:picChg chg="add del mod">
          <ac:chgData name="Michal Betík" userId="4be8fdc74957039e" providerId="LiveId" clId="{29B4F24E-E3B5-46CE-AA26-369085466654}" dt="2020-04-02T13:07:58.529" v="1731" actId="478"/>
          <ac:picMkLst>
            <pc:docMk/>
            <pc:sldMk cId="3855470809" sldId="262"/>
            <ac:picMk id="10" creationId="{9711F55F-AA25-4F0F-B8E9-B16C410E6B0F}"/>
          </ac:picMkLst>
        </pc:picChg>
        <pc:picChg chg="add del mod">
          <ac:chgData name="Michal Betík" userId="4be8fdc74957039e" providerId="LiveId" clId="{29B4F24E-E3B5-46CE-AA26-369085466654}" dt="2020-04-02T14:46:04.377" v="4964" actId="478"/>
          <ac:picMkLst>
            <pc:docMk/>
            <pc:sldMk cId="3855470809" sldId="262"/>
            <ac:picMk id="10" creationId="{CBC6A592-973A-45A5-9F7C-1187D0BCE35C}"/>
          </ac:picMkLst>
        </pc:picChg>
        <pc:picChg chg="add del mod">
          <ac:chgData name="Michal Betík" userId="4be8fdc74957039e" providerId="LiveId" clId="{29B4F24E-E3B5-46CE-AA26-369085466654}" dt="2020-04-02T14:46:18.220" v="4969" actId="478"/>
          <ac:picMkLst>
            <pc:docMk/>
            <pc:sldMk cId="3855470809" sldId="262"/>
            <ac:picMk id="12" creationId="{AA5261D6-02F0-4599-95EF-91A3B0F0D1C7}"/>
          </ac:picMkLst>
        </pc:picChg>
        <pc:picChg chg="add del mod">
          <ac:chgData name="Michal Betík" userId="4be8fdc74957039e" providerId="LiveId" clId="{29B4F24E-E3B5-46CE-AA26-369085466654}" dt="2020-04-02T14:44:59.776" v="4929" actId="478"/>
          <ac:picMkLst>
            <pc:docMk/>
            <pc:sldMk cId="3855470809" sldId="262"/>
            <ac:picMk id="14" creationId="{81088F2E-5D9B-4A58-BBAC-57968DFA953B}"/>
          </ac:picMkLst>
        </pc:picChg>
        <pc:picChg chg="add mod">
          <ac:chgData name="Michal Betík" userId="4be8fdc74957039e" providerId="LiveId" clId="{29B4F24E-E3B5-46CE-AA26-369085466654}" dt="2020-04-02T14:52:56.919" v="5058" actId="1076"/>
          <ac:picMkLst>
            <pc:docMk/>
            <pc:sldMk cId="3855470809" sldId="262"/>
            <ac:picMk id="19" creationId="{1FEDA435-BDA5-473C-AEF7-134D90354401}"/>
          </ac:picMkLst>
        </pc:picChg>
        <pc:picChg chg="add mod">
          <ac:chgData name="Michal Betík" userId="4be8fdc74957039e" providerId="LiveId" clId="{29B4F24E-E3B5-46CE-AA26-369085466654}" dt="2020-04-02T14:52:21.891" v="5036" actId="1076"/>
          <ac:picMkLst>
            <pc:docMk/>
            <pc:sldMk cId="3855470809" sldId="262"/>
            <ac:picMk id="20" creationId="{D23C4ADD-6AAB-452B-BC53-889973DFCBC2}"/>
          </ac:picMkLst>
        </pc:picChg>
        <pc:picChg chg="add mod">
          <ac:chgData name="Michal Betík" userId="4be8fdc74957039e" providerId="LiveId" clId="{29B4F24E-E3B5-46CE-AA26-369085466654}" dt="2020-04-02T14:52:30.625" v="5039" actId="1076"/>
          <ac:picMkLst>
            <pc:docMk/>
            <pc:sldMk cId="3855470809" sldId="262"/>
            <ac:picMk id="22" creationId="{59048149-A0C4-48A2-A0CC-6897F69C5281}"/>
          </ac:picMkLst>
        </pc:picChg>
        <pc:picChg chg="add mod">
          <ac:chgData name="Michal Betík" userId="4be8fdc74957039e" providerId="LiveId" clId="{29B4F24E-E3B5-46CE-AA26-369085466654}" dt="2020-04-02T14:53:41.610" v="5064" actId="1076"/>
          <ac:picMkLst>
            <pc:docMk/>
            <pc:sldMk cId="3855470809" sldId="262"/>
            <ac:picMk id="26" creationId="{C6CC1462-3DB2-4FEA-B6F3-AFB8D98B4F40}"/>
          </ac:picMkLst>
        </pc:picChg>
        <pc:cxnChg chg="add mod">
          <ac:chgData name="Michal Betík" userId="4be8fdc74957039e" providerId="LiveId" clId="{29B4F24E-E3B5-46CE-AA26-369085466654}" dt="2020-04-02T14:55:53.907" v="5083" actId="14100"/>
          <ac:cxnSpMkLst>
            <pc:docMk/>
            <pc:sldMk cId="3855470809" sldId="262"/>
            <ac:cxnSpMk id="28" creationId="{C355C57A-BD85-415D-B4FE-F0382CE3A973}"/>
          </ac:cxnSpMkLst>
        </pc:cxnChg>
        <pc:cxnChg chg="add mod">
          <ac:chgData name="Michal Betík" userId="4be8fdc74957039e" providerId="LiveId" clId="{29B4F24E-E3B5-46CE-AA26-369085466654}" dt="2020-04-02T14:55:28.688" v="5079" actId="1582"/>
          <ac:cxnSpMkLst>
            <pc:docMk/>
            <pc:sldMk cId="3855470809" sldId="262"/>
            <ac:cxnSpMk id="31" creationId="{E75BBD04-DDC2-47FD-9042-7869B20AB6EE}"/>
          </ac:cxnSpMkLst>
        </pc:cxnChg>
        <pc:cxnChg chg="add mod">
          <ac:chgData name="Michal Betík" userId="4be8fdc74957039e" providerId="LiveId" clId="{29B4F24E-E3B5-46CE-AA26-369085466654}" dt="2020-04-02T14:55:48.359" v="5082" actId="1582"/>
          <ac:cxnSpMkLst>
            <pc:docMk/>
            <pc:sldMk cId="3855470809" sldId="262"/>
            <ac:cxnSpMk id="33" creationId="{105EFA92-2CF6-45C8-9C31-F7511418708C}"/>
          </ac:cxnSpMkLst>
        </pc:cxnChg>
        <pc:cxnChg chg="add mod">
          <ac:chgData name="Michal Betík" userId="4be8fdc74957039e" providerId="LiveId" clId="{29B4F24E-E3B5-46CE-AA26-369085466654}" dt="2020-04-02T14:56:11.156" v="5086" actId="1582"/>
          <ac:cxnSpMkLst>
            <pc:docMk/>
            <pc:sldMk cId="3855470809" sldId="262"/>
            <ac:cxnSpMk id="36" creationId="{D17F6529-2508-446C-9307-0384A79D9F51}"/>
          </ac:cxnSpMkLst>
        </pc:cxnChg>
        <pc:cxnChg chg="add mod">
          <ac:chgData name="Michal Betík" userId="4be8fdc74957039e" providerId="LiveId" clId="{29B4F24E-E3B5-46CE-AA26-369085466654}" dt="2020-04-02T14:56:28.406" v="5089" actId="1582"/>
          <ac:cxnSpMkLst>
            <pc:docMk/>
            <pc:sldMk cId="3855470809" sldId="262"/>
            <ac:cxnSpMk id="38" creationId="{EF7D2C72-B9EA-423F-89CA-C8AC93906BD6}"/>
          </ac:cxnSpMkLst>
        </pc:cxnChg>
      </pc:sldChg>
      <pc:sldChg chg="addSp delSp modSp add mod modTransition setBg modAnim">
        <pc:chgData name="Michal Betík" userId="4be8fdc74957039e" providerId="LiveId" clId="{29B4F24E-E3B5-46CE-AA26-369085466654}" dt="2020-04-02T15:00:38.080" v="5185"/>
        <pc:sldMkLst>
          <pc:docMk/>
          <pc:sldMk cId="73903548" sldId="263"/>
        </pc:sldMkLst>
        <pc:spChg chg="mod">
          <ac:chgData name="Michal Betík" userId="4be8fdc74957039e" providerId="LiveId" clId="{29B4F24E-E3B5-46CE-AA26-369085466654}" dt="2020-04-02T12:36:20.603" v="1094" actId="20578"/>
          <ac:spMkLst>
            <pc:docMk/>
            <pc:sldMk cId="73903548" sldId="263"/>
            <ac:spMk id="2" creationId="{ABD44324-4C25-45BB-9A2D-455AA3F78CA9}"/>
          </ac:spMkLst>
        </pc:spChg>
        <pc:spChg chg="mod ord">
          <ac:chgData name="Michal Betík" userId="4be8fdc74957039e" providerId="LiveId" clId="{29B4F24E-E3B5-46CE-AA26-369085466654}" dt="2020-04-02T14:59:54.243" v="5125" actId="14100"/>
          <ac:spMkLst>
            <pc:docMk/>
            <pc:sldMk cId="73903548" sldId="263"/>
            <ac:spMk id="3" creationId="{D7DBAF0B-97C6-44BC-9428-0EFFDCA35640}"/>
          </ac:spMkLst>
        </pc:spChg>
        <pc:spChg chg="add del mod">
          <ac:chgData name="Michal Betík" userId="4be8fdc74957039e" providerId="LiveId" clId="{29B4F24E-E3B5-46CE-AA26-369085466654}" dt="2020-04-02T15:00:26.695" v="5172" actId="1037"/>
          <ac:spMkLst>
            <pc:docMk/>
            <pc:sldMk cId="73903548" sldId="263"/>
            <ac:spMk id="4" creationId="{76EAFC11-8513-495F-BF3B-85CE8DA7116D}"/>
          </ac:spMkLst>
        </pc:spChg>
        <pc:spChg chg="del">
          <ac:chgData name="Michal Betík" userId="4be8fdc74957039e" providerId="LiveId" clId="{29B4F24E-E3B5-46CE-AA26-369085466654}" dt="2020-04-02T12:35:45.003" v="1056" actId="931"/>
          <ac:spMkLst>
            <pc:docMk/>
            <pc:sldMk cId="73903548" sldId="263"/>
            <ac:spMk id="4" creationId="{DD975F87-F1EB-4FCC-B417-555832D842C3}"/>
          </ac:spMkLst>
        </pc:spChg>
        <pc:spChg chg="add del">
          <ac:chgData name="Michal Betík" userId="4be8fdc74957039e" providerId="LiveId" clId="{29B4F24E-E3B5-46CE-AA26-369085466654}" dt="2020-04-02T12:36:16.370" v="1093" actId="478"/>
          <ac:spMkLst>
            <pc:docMk/>
            <pc:sldMk cId="73903548" sldId="263"/>
            <ac:spMk id="5" creationId="{20C75A52-08E7-4716-B17C-4453F7130770}"/>
          </ac:spMkLst>
        </pc:spChg>
        <pc:spChg chg="add del mod">
          <ac:chgData name="Michal Betík" userId="4be8fdc74957039e" providerId="LiveId" clId="{29B4F24E-E3B5-46CE-AA26-369085466654}" dt="2020-04-02T15:00:30.282" v="5184" actId="1035"/>
          <ac:spMkLst>
            <pc:docMk/>
            <pc:sldMk cId="73903548" sldId="263"/>
            <ac:spMk id="5" creationId="{2C234FC9-4D75-43B6-9365-A0AE3E862CDA}"/>
          </ac:spMkLst>
        </pc:spChg>
        <pc:spChg chg="del mod">
          <ac:chgData name="Michal Betík" userId="4be8fdc74957039e" providerId="LiveId" clId="{29B4F24E-E3B5-46CE-AA26-369085466654}" dt="2020-04-02T12:35:50.862" v="1059" actId="931"/>
          <ac:spMkLst>
            <pc:docMk/>
            <pc:sldMk cId="73903548" sldId="263"/>
            <ac:spMk id="6" creationId="{8338B609-0B75-448B-85E4-C630D807EEB9}"/>
          </ac:spMkLst>
        </pc:spChg>
        <pc:picChg chg="add mod">
          <ac:chgData name="Michal Betík" userId="4be8fdc74957039e" providerId="LiveId" clId="{29B4F24E-E3B5-46CE-AA26-369085466654}" dt="2020-04-02T15:00:19.396" v="5153" actId="1035"/>
          <ac:picMkLst>
            <pc:docMk/>
            <pc:sldMk cId="73903548" sldId="263"/>
            <ac:picMk id="8" creationId="{2C5FFB5D-BE66-4F13-9FC5-CB69756F46D3}"/>
          </ac:picMkLst>
        </pc:picChg>
        <pc:picChg chg="add mod ord">
          <ac:chgData name="Michal Betík" userId="4be8fdc74957039e" providerId="LiveId" clId="{29B4F24E-E3B5-46CE-AA26-369085466654}" dt="2020-04-02T15:00:19.396" v="5153" actId="1035"/>
          <ac:picMkLst>
            <pc:docMk/>
            <pc:sldMk cId="73903548" sldId="263"/>
            <ac:picMk id="10" creationId="{3A914C4C-C729-4543-A997-788C0555AB08}"/>
          </ac:picMkLst>
        </pc:picChg>
        <pc:picChg chg="add del">
          <ac:chgData name="Michal Betík" userId="4be8fdc74957039e" providerId="LiveId" clId="{29B4F24E-E3B5-46CE-AA26-369085466654}" dt="2020-04-02T13:54:22.364" v="2915"/>
          <ac:picMkLst>
            <pc:docMk/>
            <pc:sldMk cId="73903548" sldId="263"/>
            <ac:picMk id="11" creationId="{592D9000-6B24-4C11-B6CF-7DE4466A0955}"/>
          </ac:picMkLst>
        </pc:picChg>
      </pc:sldChg>
      <pc:sldChg chg="addSp delSp modSp add mod modTransition modAnim">
        <pc:chgData name="Michal Betík" userId="4be8fdc74957039e" providerId="LiveId" clId="{29B4F24E-E3B5-46CE-AA26-369085466654}" dt="2020-04-02T15:03:51.424" v="5282" actId="20577"/>
        <pc:sldMkLst>
          <pc:docMk/>
          <pc:sldMk cId="1399863243" sldId="264"/>
        </pc:sldMkLst>
        <pc:spChg chg="del">
          <ac:chgData name="Michal Betík" userId="4be8fdc74957039e" providerId="LiveId" clId="{29B4F24E-E3B5-46CE-AA26-369085466654}" dt="2020-04-02T13:19:19.027" v="1966" actId="478"/>
          <ac:spMkLst>
            <pc:docMk/>
            <pc:sldMk cId="1399863243" sldId="264"/>
            <ac:spMk id="2" creationId="{1790EB43-1359-4B95-BA72-32EC103D2235}"/>
          </ac:spMkLst>
        </pc:spChg>
        <pc:spChg chg="mod">
          <ac:chgData name="Michal Betík" userId="4be8fdc74957039e" providerId="LiveId" clId="{29B4F24E-E3B5-46CE-AA26-369085466654}" dt="2020-04-02T15:03:51.424" v="5282" actId="20577"/>
          <ac:spMkLst>
            <pc:docMk/>
            <pc:sldMk cId="1399863243" sldId="264"/>
            <ac:spMk id="3" creationId="{1351D3E2-5C0E-4B60-9291-8A2C32BBEC0A}"/>
          </ac:spMkLst>
        </pc:spChg>
        <pc:spChg chg="del">
          <ac:chgData name="Michal Betík" userId="4be8fdc74957039e" providerId="LiveId" clId="{29B4F24E-E3B5-46CE-AA26-369085466654}" dt="2020-04-02T13:30:00.806" v="2086" actId="931"/>
          <ac:spMkLst>
            <pc:docMk/>
            <pc:sldMk cId="1399863243" sldId="264"/>
            <ac:spMk id="4" creationId="{E7251A7C-2F2E-4EB8-B02D-4859B28C7FFA}"/>
          </ac:spMkLst>
        </pc:spChg>
        <pc:spChg chg="del">
          <ac:chgData name="Michal Betík" userId="4be8fdc74957039e" providerId="LiveId" clId="{29B4F24E-E3B5-46CE-AA26-369085466654}" dt="2020-04-02T13:20:17.190" v="2082" actId="478"/>
          <ac:spMkLst>
            <pc:docMk/>
            <pc:sldMk cId="1399863243" sldId="264"/>
            <ac:spMk id="5" creationId="{CD63903C-B3A6-4AB8-9215-E795AADEBED2}"/>
          </ac:spMkLst>
        </pc:spChg>
        <pc:spChg chg="del">
          <ac:chgData name="Michal Betík" userId="4be8fdc74957039e" providerId="LiveId" clId="{29B4F24E-E3B5-46CE-AA26-369085466654}" dt="2020-04-02T13:30:08.661" v="2089" actId="478"/>
          <ac:spMkLst>
            <pc:docMk/>
            <pc:sldMk cId="1399863243" sldId="264"/>
            <ac:spMk id="6" creationId="{63D28CD9-A2DA-4DD5-A54B-8963DE5F37B6}"/>
          </ac:spMkLst>
        </pc:spChg>
        <pc:spChg chg="add mod">
          <ac:chgData name="Michal Betík" userId="4be8fdc74957039e" providerId="LiveId" clId="{29B4F24E-E3B5-46CE-AA26-369085466654}" dt="2020-04-02T13:31:07.319" v="2136" actId="1038"/>
          <ac:spMkLst>
            <pc:docMk/>
            <pc:sldMk cId="1399863243" sldId="264"/>
            <ac:spMk id="9" creationId="{168E2403-8A42-4D24-BA25-DFED2C906D1D}"/>
          </ac:spMkLst>
        </pc:spChg>
        <pc:picChg chg="add mod">
          <ac:chgData name="Michal Betík" userId="4be8fdc74957039e" providerId="LiveId" clId="{29B4F24E-E3B5-46CE-AA26-369085466654}" dt="2020-04-02T13:30:22.738" v="2094" actId="1076"/>
          <ac:picMkLst>
            <pc:docMk/>
            <pc:sldMk cId="1399863243" sldId="264"/>
            <ac:picMk id="8" creationId="{9054A47D-7BCE-4621-A98C-C0B4F0C699FB}"/>
          </ac:picMkLst>
        </pc:picChg>
      </pc:sldChg>
      <pc:sldChg chg="delSp modSp add del mod">
        <pc:chgData name="Michal Betík" userId="4be8fdc74957039e" providerId="LiveId" clId="{29B4F24E-E3B5-46CE-AA26-369085466654}" dt="2020-04-02T13:01:49.236" v="1695" actId="47"/>
        <pc:sldMkLst>
          <pc:docMk/>
          <pc:sldMk cId="158525484" sldId="265"/>
        </pc:sldMkLst>
        <pc:spChg chg="mod">
          <ac:chgData name="Michal Betík" userId="4be8fdc74957039e" providerId="LiveId" clId="{29B4F24E-E3B5-46CE-AA26-369085466654}" dt="2020-04-02T12:59:20.301" v="1693" actId="20577"/>
          <ac:spMkLst>
            <pc:docMk/>
            <pc:sldMk cId="158525484" sldId="265"/>
            <ac:spMk id="2" creationId="{CE7EEE16-6F29-4EA3-AFB8-14B1CB2CBCE3}"/>
          </ac:spMkLst>
        </pc:spChg>
        <pc:spChg chg="del">
          <ac:chgData name="Michal Betík" userId="4be8fdc74957039e" providerId="LiveId" clId="{29B4F24E-E3B5-46CE-AA26-369085466654}" dt="2020-04-02T12:59:24.265" v="1694" actId="478"/>
          <ac:spMkLst>
            <pc:docMk/>
            <pc:sldMk cId="158525484" sldId="265"/>
            <ac:spMk id="4" creationId="{A75AC377-717D-4914-840F-DBE135C17A73}"/>
          </ac:spMkLst>
        </pc:spChg>
      </pc:sldChg>
      <pc:sldChg chg="addSp delSp modSp add mod modAnim">
        <pc:chgData name="Michal Betík" userId="4be8fdc74957039e" providerId="LiveId" clId="{29B4F24E-E3B5-46CE-AA26-369085466654}" dt="2020-04-02T15:03:00.296" v="5198" actId="20577"/>
        <pc:sldMkLst>
          <pc:docMk/>
          <pc:sldMk cId="1833897042" sldId="265"/>
        </pc:sldMkLst>
        <pc:spChg chg="del">
          <ac:chgData name="Michal Betík" userId="4be8fdc74957039e" providerId="LiveId" clId="{29B4F24E-E3B5-46CE-AA26-369085466654}" dt="2020-04-02T13:31:36.013" v="2138" actId="478"/>
          <ac:spMkLst>
            <pc:docMk/>
            <pc:sldMk cId="1833897042" sldId="265"/>
            <ac:spMk id="2" creationId="{6475F615-1B96-4F7F-A853-F43691D01ED3}"/>
          </ac:spMkLst>
        </pc:spChg>
        <pc:spChg chg="mod">
          <ac:chgData name="Michal Betík" userId="4be8fdc74957039e" providerId="LiveId" clId="{29B4F24E-E3B5-46CE-AA26-369085466654}" dt="2020-04-02T13:57:56.757" v="3084" actId="14100"/>
          <ac:spMkLst>
            <pc:docMk/>
            <pc:sldMk cId="1833897042" sldId="265"/>
            <ac:spMk id="3" creationId="{51A802C5-25C1-4D8B-A024-8A15789052A9}"/>
          </ac:spMkLst>
        </pc:spChg>
        <pc:spChg chg="del">
          <ac:chgData name="Michal Betík" userId="4be8fdc74957039e" providerId="LiveId" clId="{29B4F24E-E3B5-46CE-AA26-369085466654}" dt="2020-04-02T13:41:06.318" v="2200" actId="931"/>
          <ac:spMkLst>
            <pc:docMk/>
            <pc:sldMk cId="1833897042" sldId="265"/>
            <ac:spMk id="4" creationId="{DE39BAE9-9F6B-4CA7-A762-2D4170CF3B88}"/>
          </ac:spMkLst>
        </pc:spChg>
        <pc:spChg chg="del mod">
          <ac:chgData name="Michal Betík" userId="4be8fdc74957039e" providerId="LiveId" clId="{29B4F24E-E3B5-46CE-AA26-369085466654}" dt="2020-04-02T13:41:18.078" v="2208" actId="478"/>
          <ac:spMkLst>
            <pc:docMk/>
            <pc:sldMk cId="1833897042" sldId="265"/>
            <ac:spMk id="5" creationId="{38177A23-D033-4189-845F-8D75966EB4FC}"/>
          </ac:spMkLst>
        </pc:spChg>
        <pc:spChg chg="del">
          <ac:chgData name="Michal Betík" userId="4be8fdc74957039e" providerId="LiveId" clId="{29B4F24E-E3B5-46CE-AA26-369085466654}" dt="2020-04-02T13:41:14.673" v="2205" actId="931"/>
          <ac:spMkLst>
            <pc:docMk/>
            <pc:sldMk cId="1833897042" sldId="265"/>
            <ac:spMk id="6" creationId="{40F96FCF-0B66-4928-8C03-B5D70E4826BF}"/>
          </ac:spMkLst>
        </pc:spChg>
        <pc:spChg chg="add mod">
          <ac:chgData name="Michal Betík" userId="4be8fdc74957039e" providerId="LiveId" clId="{29B4F24E-E3B5-46CE-AA26-369085466654}" dt="2020-04-02T15:02:50.945" v="5190" actId="20577"/>
          <ac:spMkLst>
            <pc:docMk/>
            <pc:sldMk cId="1833897042" sldId="265"/>
            <ac:spMk id="13" creationId="{7F22C289-9C84-44D7-903C-073988CC6D4F}"/>
          </ac:spMkLst>
        </pc:spChg>
        <pc:spChg chg="add mod">
          <ac:chgData name="Michal Betík" userId="4be8fdc74957039e" providerId="LiveId" clId="{29B4F24E-E3B5-46CE-AA26-369085466654}" dt="2020-04-02T15:02:54.206" v="5193" actId="20577"/>
          <ac:spMkLst>
            <pc:docMk/>
            <pc:sldMk cId="1833897042" sldId="265"/>
            <ac:spMk id="14" creationId="{180D9DA4-E5D6-49AE-9A50-0F13FC75ADB3}"/>
          </ac:spMkLst>
        </pc:spChg>
        <pc:spChg chg="add mod">
          <ac:chgData name="Michal Betík" userId="4be8fdc74957039e" providerId="LiveId" clId="{29B4F24E-E3B5-46CE-AA26-369085466654}" dt="2020-04-02T15:03:00.296" v="5198" actId="20577"/>
          <ac:spMkLst>
            <pc:docMk/>
            <pc:sldMk cId="1833897042" sldId="265"/>
            <ac:spMk id="15" creationId="{2A4E63B3-79E7-4B44-96CA-09FBD982B5FB}"/>
          </ac:spMkLst>
        </pc:spChg>
        <pc:picChg chg="add mod">
          <ac:chgData name="Michal Betík" userId="4be8fdc74957039e" providerId="LiveId" clId="{29B4F24E-E3B5-46CE-AA26-369085466654}" dt="2020-04-02T13:43:01.579" v="2280" actId="1076"/>
          <ac:picMkLst>
            <pc:docMk/>
            <pc:sldMk cId="1833897042" sldId="265"/>
            <ac:picMk id="8" creationId="{341EFC0C-4208-4B0A-92FE-2A0FC9F4FFC1}"/>
          </ac:picMkLst>
        </pc:picChg>
        <pc:picChg chg="add mod">
          <ac:chgData name="Michal Betík" userId="4be8fdc74957039e" providerId="LiveId" clId="{29B4F24E-E3B5-46CE-AA26-369085466654}" dt="2020-04-02T13:57:29.787" v="3032" actId="1036"/>
          <ac:picMkLst>
            <pc:docMk/>
            <pc:sldMk cId="1833897042" sldId="265"/>
            <ac:picMk id="10" creationId="{21F393C8-4518-43CE-9BD4-4E46C364AB01}"/>
          </ac:picMkLst>
        </pc:picChg>
        <pc:picChg chg="add mod">
          <ac:chgData name="Michal Betík" userId="4be8fdc74957039e" providerId="LiveId" clId="{29B4F24E-E3B5-46CE-AA26-369085466654}" dt="2020-04-02T13:57:35.153" v="3042" actId="1036"/>
          <ac:picMkLst>
            <pc:docMk/>
            <pc:sldMk cId="1833897042" sldId="265"/>
            <ac:picMk id="12" creationId="{6450AB32-EC41-48EF-9BF3-738DC9FDA09F}"/>
          </ac:picMkLst>
        </pc:picChg>
      </pc:sldChg>
      <pc:sldChg chg="addSp delSp modSp add mod setBg">
        <pc:chgData name="Michal Betík" userId="4be8fdc74957039e" providerId="LiveId" clId="{29B4F24E-E3B5-46CE-AA26-369085466654}" dt="2020-04-02T13:56:23.112" v="2978" actId="403"/>
        <pc:sldMkLst>
          <pc:docMk/>
          <pc:sldMk cId="5568164" sldId="266"/>
        </pc:sldMkLst>
        <pc:spChg chg="mod ord">
          <ac:chgData name="Michal Betík" userId="4be8fdc74957039e" providerId="LiveId" clId="{29B4F24E-E3B5-46CE-AA26-369085466654}" dt="2020-04-02T13:50:43.397" v="2676" actId="26606"/>
          <ac:spMkLst>
            <pc:docMk/>
            <pc:sldMk cId="5568164" sldId="266"/>
            <ac:spMk id="2" creationId="{1FBCD0E8-29AA-4472-A9C1-F935552048DE}"/>
          </ac:spMkLst>
        </pc:spChg>
        <pc:spChg chg="del">
          <ac:chgData name="Michal Betík" userId="4be8fdc74957039e" providerId="LiveId" clId="{29B4F24E-E3B5-46CE-AA26-369085466654}" dt="2020-04-02T13:50:07.935" v="2658" actId="931"/>
          <ac:spMkLst>
            <pc:docMk/>
            <pc:sldMk cId="5568164" sldId="266"/>
            <ac:spMk id="3" creationId="{C11F5EDB-8CA9-45F9-93B9-1755E234A153}"/>
          </ac:spMkLst>
        </pc:spChg>
        <pc:spChg chg="mod">
          <ac:chgData name="Michal Betík" userId="4be8fdc74957039e" providerId="LiveId" clId="{29B4F24E-E3B5-46CE-AA26-369085466654}" dt="2020-04-02T13:56:23.112" v="2978" actId="403"/>
          <ac:spMkLst>
            <pc:docMk/>
            <pc:sldMk cId="5568164" sldId="266"/>
            <ac:spMk id="4" creationId="{E9460162-757A-4FC4-A61C-99925D9DCD16}"/>
          </ac:spMkLst>
        </pc:spChg>
        <pc:spChg chg="add del">
          <ac:chgData name="Michal Betík" userId="4be8fdc74957039e" providerId="LiveId" clId="{29B4F24E-E3B5-46CE-AA26-369085466654}" dt="2020-04-02T13:50:43.449" v="2677" actId="26606"/>
          <ac:spMkLst>
            <pc:docMk/>
            <pc:sldMk cId="5568164" sldId="266"/>
            <ac:spMk id="27" creationId="{3F088236-D655-4F88-B238-E16762358025}"/>
          </ac:spMkLst>
        </pc:spChg>
        <pc:spChg chg="add del">
          <ac:chgData name="Michal Betík" userId="4be8fdc74957039e" providerId="LiveId" clId="{29B4F24E-E3B5-46CE-AA26-369085466654}" dt="2020-04-02T13:50:43.449" v="2677" actId="26606"/>
          <ac:spMkLst>
            <pc:docMk/>
            <pc:sldMk cId="5568164" sldId="266"/>
            <ac:spMk id="29" creationId="{3DAC0C92-199E-475C-9390-119A9B027276}"/>
          </ac:spMkLst>
        </pc:spChg>
        <pc:spChg chg="add del">
          <ac:chgData name="Michal Betík" userId="4be8fdc74957039e" providerId="LiveId" clId="{29B4F24E-E3B5-46CE-AA26-369085466654}" dt="2020-04-02T13:50:43.449" v="2677" actId="26606"/>
          <ac:spMkLst>
            <pc:docMk/>
            <pc:sldMk cId="5568164" sldId="266"/>
            <ac:spMk id="31" creationId="{C4CFB339-0ED8-4FE2-9EF1-6D1375B8499B}"/>
          </ac:spMkLst>
        </pc:spChg>
        <pc:spChg chg="add del">
          <ac:chgData name="Michal Betík" userId="4be8fdc74957039e" providerId="LiveId" clId="{29B4F24E-E3B5-46CE-AA26-369085466654}" dt="2020-04-02T13:50:43.449" v="2677" actId="26606"/>
          <ac:spMkLst>
            <pc:docMk/>
            <pc:sldMk cId="5568164" sldId="266"/>
            <ac:spMk id="33" creationId="{31896C80-2069-4431-9C19-83B913734490}"/>
          </ac:spMkLst>
        </pc:spChg>
        <pc:spChg chg="add del">
          <ac:chgData name="Michal Betík" userId="4be8fdc74957039e" providerId="LiveId" clId="{29B4F24E-E3B5-46CE-AA26-369085466654}" dt="2020-04-02T13:50:43.449" v="2677" actId="26606"/>
          <ac:spMkLst>
            <pc:docMk/>
            <pc:sldMk cId="5568164" sldId="266"/>
            <ac:spMk id="35" creationId="{BF120A21-0841-4823-B0C4-28AEBCEF9B78}"/>
          </ac:spMkLst>
        </pc:spChg>
        <pc:spChg chg="add del">
          <ac:chgData name="Michal Betík" userId="4be8fdc74957039e" providerId="LiveId" clId="{29B4F24E-E3B5-46CE-AA26-369085466654}" dt="2020-04-02T13:50:43.449" v="2677" actId="26606"/>
          <ac:spMkLst>
            <pc:docMk/>
            <pc:sldMk cId="5568164" sldId="266"/>
            <ac:spMk id="37" creationId="{DBB05BAE-BBD3-4289-899F-A6851503C6B0}"/>
          </ac:spMkLst>
        </pc:spChg>
        <pc:spChg chg="add del">
          <ac:chgData name="Michal Betík" userId="4be8fdc74957039e" providerId="LiveId" clId="{29B4F24E-E3B5-46CE-AA26-369085466654}" dt="2020-04-02T13:50:43.449" v="2677" actId="26606"/>
          <ac:spMkLst>
            <pc:docMk/>
            <pc:sldMk cId="5568164" sldId="266"/>
            <ac:spMk id="39" creationId="{9874D11C-36F5-4BBE-A490-019A54E953B0}"/>
          </ac:spMkLst>
        </pc:spChg>
        <pc:spChg chg="add del">
          <ac:chgData name="Michal Betík" userId="4be8fdc74957039e" providerId="LiveId" clId="{29B4F24E-E3B5-46CE-AA26-369085466654}" dt="2020-04-02T13:50:40.822" v="2672" actId="26606"/>
          <ac:spMkLst>
            <pc:docMk/>
            <pc:sldMk cId="5568164" sldId="266"/>
            <ac:spMk id="62" creationId="{B2205F6E-03C6-4E92-877C-E2482F6599AA}"/>
          </ac:spMkLst>
        </pc:spChg>
        <pc:spChg chg="add del">
          <ac:chgData name="Michal Betík" userId="4be8fdc74957039e" providerId="LiveId" clId="{29B4F24E-E3B5-46CE-AA26-369085466654}" dt="2020-04-02T13:50:40.822" v="2672" actId="26606"/>
          <ac:spMkLst>
            <pc:docMk/>
            <pc:sldMk cId="5568164" sldId="266"/>
            <ac:spMk id="64" creationId="{9F4444CE-BC8D-4D61-B303-4C05614E62AB}"/>
          </ac:spMkLst>
        </pc:spChg>
        <pc:spChg chg="add del">
          <ac:chgData name="Michal Betík" userId="4be8fdc74957039e" providerId="LiveId" clId="{29B4F24E-E3B5-46CE-AA26-369085466654}" dt="2020-04-02T13:50:40.822" v="2672" actId="26606"/>
          <ac:spMkLst>
            <pc:docMk/>
            <pc:sldMk cId="5568164" sldId="266"/>
            <ac:spMk id="65" creationId="{62423CA5-E2E1-4789-B759-9906C1C94063}"/>
          </ac:spMkLst>
        </pc:spChg>
        <pc:spChg chg="add del">
          <ac:chgData name="Michal Betík" userId="4be8fdc74957039e" providerId="LiveId" clId="{29B4F24E-E3B5-46CE-AA26-369085466654}" dt="2020-04-02T13:50:40.822" v="2672" actId="26606"/>
          <ac:spMkLst>
            <pc:docMk/>
            <pc:sldMk cId="5568164" sldId="266"/>
            <ac:spMk id="66" creationId="{73772B81-181F-48B7-8826-4D9686D15DF5}"/>
          </ac:spMkLst>
        </pc:spChg>
        <pc:spChg chg="add del">
          <ac:chgData name="Michal Betík" userId="4be8fdc74957039e" providerId="LiveId" clId="{29B4F24E-E3B5-46CE-AA26-369085466654}" dt="2020-04-02T13:51:51.682" v="2679" actId="26606"/>
          <ac:spMkLst>
            <pc:docMk/>
            <pc:sldMk cId="5568164" sldId="266"/>
            <ac:spMk id="72" creationId="{9874D11C-36F5-4BBE-A490-019A54E953B0}"/>
          </ac:spMkLst>
        </pc:spChg>
        <pc:spChg chg="add del">
          <ac:chgData name="Michal Betík" userId="4be8fdc74957039e" providerId="LiveId" clId="{29B4F24E-E3B5-46CE-AA26-369085466654}" dt="2020-04-02T13:51:51.682" v="2679" actId="26606"/>
          <ac:spMkLst>
            <pc:docMk/>
            <pc:sldMk cId="5568164" sldId="266"/>
            <ac:spMk id="76" creationId="{3F088236-D655-4F88-B238-E16762358025}"/>
          </ac:spMkLst>
        </pc:spChg>
        <pc:spChg chg="add del">
          <ac:chgData name="Michal Betík" userId="4be8fdc74957039e" providerId="LiveId" clId="{29B4F24E-E3B5-46CE-AA26-369085466654}" dt="2020-04-02T13:51:51.682" v="2679" actId="26606"/>
          <ac:spMkLst>
            <pc:docMk/>
            <pc:sldMk cId="5568164" sldId="266"/>
            <ac:spMk id="77" creationId="{3DAC0C92-199E-475C-9390-119A9B027276}"/>
          </ac:spMkLst>
        </pc:spChg>
        <pc:spChg chg="add del">
          <ac:chgData name="Michal Betík" userId="4be8fdc74957039e" providerId="LiveId" clId="{29B4F24E-E3B5-46CE-AA26-369085466654}" dt="2020-04-02T13:51:51.682" v="2679" actId="26606"/>
          <ac:spMkLst>
            <pc:docMk/>
            <pc:sldMk cId="5568164" sldId="266"/>
            <ac:spMk id="78" creationId="{C4CFB339-0ED8-4FE2-9EF1-6D1375B8499B}"/>
          </ac:spMkLst>
        </pc:spChg>
        <pc:spChg chg="add del">
          <ac:chgData name="Michal Betík" userId="4be8fdc74957039e" providerId="LiveId" clId="{29B4F24E-E3B5-46CE-AA26-369085466654}" dt="2020-04-02T13:51:51.682" v="2679" actId="26606"/>
          <ac:spMkLst>
            <pc:docMk/>
            <pc:sldMk cId="5568164" sldId="266"/>
            <ac:spMk id="79" creationId="{31896C80-2069-4431-9C19-83B913734490}"/>
          </ac:spMkLst>
        </pc:spChg>
        <pc:spChg chg="add del">
          <ac:chgData name="Michal Betík" userId="4be8fdc74957039e" providerId="LiveId" clId="{29B4F24E-E3B5-46CE-AA26-369085466654}" dt="2020-04-02T13:51:51.682" v="2679" actId="26606"/>
          <ac:spMkLst>
            <pc:docMk/>
            <pc:sldMk cId="5568164" sldId="266"/>
            <ac:spMk id="80" creationId="{BF120A21-0841-4823-B0C4-28AEBCEF9B78}"/>
          </ac:spMkLst>
        </pc:spChg>
        <pc:spChg chg="add del">
          <ac:chgData name="Michal Betík" userId="4be8fdc74957039e" providerId="LiveId" clId="{29B4F24E-E3B5-46CE-AA26-369085466654}" dt="2020-04-02T13:51:51.682" v="2679" actId="26606"/>
          <ac:spMkLst>
            <pc:docMk/>
            <pc:sldMk cId="5568164" sldId="266"/>
            <ac:spMk id="81" creationId="{DBB05BAE-BBD3-4289-899F-A6851503C6B0}"/>
          </ac:spMkLst>
        </pc:spChg>
        <pc:spChg chg="add">
          <ac:chgData name="Michal Betík" userId="4be8fdc74957039e" providerId="LiveId" clId="{29B4F24E-E3B5-46CE-AA26-369085466654}" dt="2020-04-02T13:51:51.682" v="2679" actId="26606"/>
          <ac:spMkLst>
            <pc:docMk/>
            <pc:sldMk cId="5568164" sldId="266"/>
            <ac:spMk id="102" creationId="{3F088236-D655-4F88-B238-E16762358025}"/>
          </ac:spMkLst>
        </pc:spChg>
        <pc:spChg chg="add">
          <ac:chgData name="Michal Betík" userId="4be8fdc74957039e" providerId="LiveId" clId="{29B4F24E-E3B5-46CE-AA26-369085466654}" dt="2020-04-02T13:51:51.682" v="2679" actId="26606"/>
          <ac:spMkLst>
            <pc:docMk/>
            <pc:sldMk cId="5568164" sldId="266"/>
            <ac:spMk id="104" creationId="{3DAC0C92-199E-475C-9390-119A9B027276}"/>
          </ac:spMkLst>
        </pc:spChg>
        <pc:spChg chg="add">
          <ac:chgData name="Michal Betík" userId="4be8fdc74957039e" providerId="LiveId" clId="{29B4F24E-E3B5-46CE-AA26-369085466654}" dt="2020-04-02T13:51:51.682" v="2679" actId="26606"/>
          <ac:spMkLst>
            <pc:docMk/>
            <pc:sldMk cId="5568164" sldId="266"/>
            <ac:spMk id="106" creationId="{C4CFB339-0ED8-4FE2-9EF1-6D1375B8499B}"/>
          </ac:spMkLst>
        </pc:spChg>
        <pc:spChg chg="add">
          <ac:chgData name="Michal Betík" userId="4be8fdc74957039e" providerId="LiveId" clId="{29B4F24E-E3B5-46CE-AA26-369085466654}" dt="2020-04-02T13:51:51.682" v="2679" actId="26606"/>
          <ac:spMkLst>
            <pc:docMk/>
            <pc:sldMk cId="5568164" sldId="266"/>
            <ac:spMk id="108" creationId="{31896C80-2069-4431-9C19-83B913734490}"/>
          </ac:spMkLst>
        </pc:spChg>
        <pc:spChg chg="add">
          <ac:chgData name="Michal Betík" userId="4be8fdc74957039e" providerId="LiveId" clId="{29B4F24E-E3B5-46CE-AA26-369085466654}" dt="2020-04-02T13:51:51.682" v="2679" actId="26606"/>
          <ac:spMkLst>
            <pc:docMk/>
            <pc:sldMk cId="5568164" sldId="266"/>
            <ac:spMk id="110" creationId="{BF120A21-0841-4823-B0C4-28AEBCEF9B78}"/>
          </ac:spMkLst>
        </pc:spChg>
        <pc:spChg chg="add">
          <ac:chgData name="Michal Betík" userId="4be8fdc74957039e" providerId="LiveId" clId="{29B4F24E-E3B5-46CE-AA26-369085466654}" dt="2020-04-02T13:51:51.682" v="2679" actId="26606"/>
          <ac:spMkLst>
            <pc:docMk/>
            <pc:sldMk cId="5568164" sldId="266"/>
            <ac:spMk id="112" creationId="{DBB05BAE-BBD3-4289-899F-A6851503C6B0}"/>
          </ac:spMkLst>
        </pc:spChg>
        <pc:spChg chg="add">
          <ac:chgData name="Michal Betík" userId="4be8fdc74957039e" providerId="LiveId" clId="{29B4F24E-E3B5-46CE-AA26-369085466654}" dt="2020-04-02T13:51:51.682" v="2679" actId="26606"/>
          <ac:spMkLst>
            <pc:docMk/>
            <pc:sldMk cId="5568164" sldId="266"/>
            <ac:spMk id="114" creationId="{9874D11C-36F5-4BBE-A490-019A54E953B0}"/>
          </ac:spMkLst>
        </pc:spChg>
        <pc:grpChg chg="add del">
          <ac:chgData name="Michal Betík" userId="4be8fdc74957039e" providerId="LiveId" clId="{29B4F24E-E3B5-46CE-AA26-369085466654}" dt="2020-04-02T13:50:43.449" v="2677" actId="26606"/>
          <ac:grpSpMkLst>
            <pc:docMk/>
            <pc:sldMk cId="5568164" sldId="266"/>
            <ac:grpSpMk id="11" creationId="{10BE40E3-5550-4CDD-B4FD-387C33EBF157}"/>
          </ac:grpSpMkLst>
        </pc:grpChg>
        <pc:grpChg chg="add del">
          <ac:chgData name="Michal Betík" userId="4be8fdc74957039e" providerId="LiveId" clId="{29B4F24E-E3B5-46CE-AA26-369085466654}" dt="2020-04-02T13:50:36.657" v="2664" actId="26606"/>
          <ac:grpSpMkLst>
            <pc:docMk/>
            <pc:sldMk cId="5568164" sldId="266"/>
            <ac:grpSpMk id="44" creationId="{10BE40E3-5550-4CDD-B4FD-387C33EBF157}"/>
          </ac:grpSpMkLst>
        </pc:grpChg>
        <pc:grpChg chg="add del">
          <ac:chgData name="Michal Betík" userId="4be8fdc74957039e" providerId="LiveId" clId="{29B4F24E-E3B5-46CE-AA26-369085466654}" dt="2020-04-02T13:50:37.253" v="2666" actId="26606"/>
          <ac:grpSpMkLst>
            <pc:docMk/>
            <pc:sldMk cId="5568164" sldId="266"/>
            <ac:grpSpMk id="56" creationId="{1F2B4773-3207-44CC-B7AC-892B70498211}"/>
          </ac:grpSpMkLst>
        </pc:grpChg>
        <pc:grpChg chg="add del">
          <ac:chgData name="Michal Betík" userId="4be8fdc74957039e" providerId="LiveId" clId="{29B4F24E-E3B5-46CE-AA26-369085466654}" dt="2020-04-02T13:50:38.955" v="2668" actId="26606"/>
          <ac:grpSpMkLst>
            <pc:docMk/>
            <pc:sldMk cId="5568164" sldId="266"/>
            <ac:grpSpMk id="58" creationId="{10BE40E3-5550-4CDD-B4FD-387C33EBF157}"/>
          </ac:grpSpMkLst>
        </pc:grpChg>
        <pc:grpChg chg="add del">
          <ac:chgData name="Michal Betík" userId="4be8fdc74957039e" providerId="LiveId" clId="{29B4F24E-E3B5-46CE-AA26-369085466654}" dt="2020-04-02T13:50:39.619" v="2670" actId="26606"/>
          <ac:grpSpMkLst>
            <pc:docMk/>
            <pc:sldMk cId="5568164" sldId="266"/>
            <ac:grpSpMk id="60" creationId="{1F2B4773-3207-44CC-B7AC-892B70498211}"/>
          </ac:grpSpMkLst>
        </pc:grpChg>
        <pc:grpChg chg="add del">
          <ac:chgData name="Michal Betík" userId="4be8fdc74957039e" providerId="LiveId" clId="{29B4F24E-E3B5-46CE-AA26-369085466654}" dt="2020-04-02T13:50:40.822" v="2672" actId="26606"/>
          <ac:grpSpMkLst>
            <pc:docMk/>
            <pc:sldMk cId="5568164" sldId="266"/>
            <ac:grpSpMk id="63" creationId="{1F2B4773-3207-44CC-B7AC-892B70498211}"/>
          </ac:grpSpMkLst>
        </pc:grpChg>
        <pc:grpChg chg="add del">
          <ac:chgData name="Michal Betík" userId="4be8fdc74957039e" providerId="LiveId" clId="{29B4F24E-E3B5-46CE-AA26-369085466654}" dt="2020-04-02T13:50:41.176" v="2674" actId="26606"/>
          <ac:grpSpMkLst>
            <pc:docMk/>
            <pc:sldMk cId="5568164" sldId="266"/>
            <ac:grpSpMk id="68" creationId="{1F2B4773-3207-44CC-B7AC-892B70498211}"/>
          </ac:grpSpMkLst>
        </pc:grpChg>
        <pc:grpChg chg="add del">
          <ac:chgData name="Michal Betík" userId="4be8fdc74957039e" providerId="LiveId" clId="{29B4F24E-E3B5-46CE-AA26-369085466654}" dt="2020-04-02T13:50:43.397" v="2676" actId="26606"/>
          <ac:grpSpMkLst>
            <pc:docMk/>
            <pc:sldMk cId="5568164" sldId="266"/>
            <ac:grpSpMk id="70" creationId="{10BE40E3-5550-4CDD-B4FD-387C33EBF157}"/>
          </ac:grpSpMkLst>
        </pc:grpChg>
        <pc:grpChg chg="add del">
          <ac:chgData name="Michal Betík" userId="4be8fdc74957039e" providerId="LiveId" clId="{29B4F24E-E3B5-46CE-AA26-369085466654}" dt="2020-04-02T13:51:51.682" v="2679" actId="26606"/>
          <ac:grpSpMkLst>
            <pc:docMk/>
            <pc:sldMk cId="5568164" sldId="266"/>
            <ac:grpSpMk id="73" creationId="{10BE40E3-5550-4CDD-B4FD-387C33EBF157}"/>
          </ac:grpSpMkLst>
        </pc:grpChg>
        <pc:grpChg chg="add">
          <ac:chgData name="Michal Betík" userId="4be8fdc74957039e" providerId="LiveId" clId="{29B4F24E-E3B5-46CE-AA26-369085466654}" dt="2020-04-02T13:51:51.682" v="2679" actId="26606"/>
          <ac:grpSpMkLst>
            <pc:docMk/>
            <pc:sldMk cId="5568164" sldId="266"/>
            <ac:grpSpMk id="86" creationId="{10BE40E3-5550-4CDD-B4FD-387C33EBF157}"/>
          </ac:grpSpMkLst>
        </pc:grpChg>
        <pc:picChg chg="add mod ord">
          <ac:chgData name="Michal Betík" userId="4be8fdc74957039e" providerId="LiveId" clId="{29B4F24E-E3B5-46CE-AA26-369085466654}" dt="2020-04-02T13:53:07.374" v="2902" actId="29295"/>
          <ac:picMkLst>
            <pc:docMk/>
            <pc:sldMk cId="5568164" sldId="266"/>
            <ac:picMk id="6" creationId="{19933259-FA76-4C4D-902F-DE6ED3E6F48E}"/>
          </ac:picMkLst>
        </pc:picChg>
        <pc:cxnChg chg="add del">
          <ac:chgData name="Michal Betík" userId="4be8fdc74957039e" providerId="LiveId" clId="{29B4F24E-E3B5-46CE-AA26-369085466654}" dt="2020-04-02T13:50:43.449" v="2677" actId="26606"/>
          <ac:cxnSpMkLst>
            <pc:docMk/>
            <pc:sldMk cId="5568164" sldId="266"/>
            <ac:cxnSpMk id="23" creationId="{64FA5DFF-7FE6-4855-84E6-DFA78EE978BD}"/>
          </ac:cxnSpMkLst>
        </pc:cxnChg>
        <pc:cxnChg chg="add del">
          <ac:chgData name="Michal Betík" userId="4be8fdc74957039e" providerId="LiveId" clId="{29B4F24E-E3B5-46CE-AA26-369085466654}" dt="2020-04-02T13:50:43.449" v="2677" actId="26606"/>
          <ac:cxnSpMkLst>
            <pc:docMk/>
            <pc:sldMk cId="5568164" sldId="266"/>
            <ac:cxnSpMk id="25" creationId="{2AFD8CBA-54A3-4363-991B-B9C631BBFA74}"/>
          </ac:cxnSpMkLst>
        </pc:cxnChg>
        <pc:cxnChg chg="add del">
          <ac:chgData name="Michal Betík" userId="4be8fdc74957039e" providerId="LiveId" clId="{29B4F24E-E3B5-46CE-AA26-369085466654}" dt="2020-04-02T13:51:51.682" v="2679" actId="26606"/>
          <ac:cxnSpMkLst>
            <pc:docMk/>
            <pc:sldMk cId="5568164" sldId="266"/>
            <ac:cxnSpMk id="74" creationId="{64FA5DFF-7FE6-4855-84E6-DFA78EE978BD}"/>
          </ac:cxnSpMkLst>
        </pc:cxnChg>
        <pc:cxnChg chg="add del">
          <ac:chgData name="Michal Betík" userId="4be8fdc74957039e" providerId="LiveId" clId="{29B4F24E-E3B5-46CE-AA26-369085466654}" dt="2020-04-02T13:51:51.682" v="2679" actId="26606"/>
          <ac:cxnSpMkLst>
            <pc:docMk/>
            <pc:sldMk cId="5568164" sldId="266"/>
            <ac:cxnSpMk id="75" creationId="{2AFD8CBA-54A3-4363-991B-B9C631BBFA74}"/>
          </ac:cxnSpMkLst>
        </pc:cxnChg>
        <pc:cxnChg chg="add">
          <ac:chgData name="Michal Betík" userId="4be8fdc74957039e" providerId="LiveId" clId="{29B4F24E-E3B5-46CE-AA26-369085466654}" dt="2020-04-02T13:51:51.682" v="2679" actId="26606"/>
          <ac:cxnSpMkLst>
            <pc:docMk/>
            <pc:sldMk cId="5568164" sldId="266"/>
            <ac:cxnSpMk id="98" creationId="{64FA5DFF-7FE6-4855-84E6-DFA78EE978BD}"/>
          </ac:cxnSpMkLst>
        </pc:cxnChg>
        <pc:cxnChg chg="add">
          <ac:chgData name="Michal Betík" userId="4be8fdc74957039e" providerId="LiveId" clId="{29B4F24E-E3B5-46CE-AA26-369085466654}" dt="2020-04-02T13:51:51.682" v="2679" actId="26606"/>
          <ac:cxnSpMkLst>
            <pc:docMk/>
            <pc:sldMk cId="5568164" sldId="266"/>
            <ac:cxnSpMk id="100" creationId="{2AFD8CBA-54A3-4363-991B-B9C631BBFA74}"/>
          </ac:cxnSpMkLst>
        </pc:cxnChg>
      </pc:sldChg>
      <pc:sldChg chg="add del">
        <pc:chgData name="Michal Betík" userId="4be8fdc74957039e" providerId="LiveId" clId="{29B4F24E-E3B5-46CE-AA26-369085466654}" dt="2020-04-02T13:58:12.491" v="3086"/>
        <pc:sldMkLst>
          <pc:docMk/>
          <pc:sldMk cId="807166674" sldId="267"/>
        </pc:sldMkLst>
      </pc:sldChg>
      <pc:sldChg chg="addSp delSp modSp add mod modAnim">
        <pc:chgData name="Michal Betík" userId="4be8fdc74957039e" providerId="LiveId" clId="{29B4F24E-E3B5-46CE-AA26-369085466654}" dt="2020-04-02T14:34:59.788" v="4892" actId="20577"/>
        <pc:sldMkLst>
          <pc:docMk/>
          <pc:sldMk cId="1192096808" sldId="267"/>
        </pc:sldMkLst>
        <pc:spChg chg="del">
          <ac:chgData name="Michal Betík" userId="4be8fdc74957039e" providerId="LiveId" clId="{29B4F24E-E3B5-46CE-AA26-369085466654}" dt="2020-04-02T14:21:53.531" v="3719" actId="478"/>
          <ac:spMkLst>
            <pc:docMk/>
            <pc:sldMk cId="1192096808" sldId="267"/>
            <ac:spMk id="2" creationId="{8D532F06-FAD6-4F11-BF81-0E9D512CA38B}"/>
          </ac:spMkLst>
        </pc:spChg>
        <pc:spChg chg="mod">
          <ac:chgData name="Michal Betík" userId="4be8fdc74957039e" providerId="LiveId" clId="{29B4F24E-E3B5-46CE-AA26-369085466654}" dt="2020-04-02T14:33:30.789" v="4852" actId="20577"/>
          <ac:spMkLst>
            <pc:docMk/>
            <pc:sldMk cId="1192096808" sldId="267"/>
            <ac:spMk id="3" creationId="{444B7E59-8346-4E7B-A6C6-D6EF6C6BF2C8}"/>
          </ac:spMkLst>
        </pc:spChg>
        <pc:spChg chg="del">
          <ac:chgData name="Michal Betík" userId="4be8fdc74957039e" providerId="LiveId" clId="{29B4F24E-E3B5-46CE-AA26-369085466654}" dt="2020-04-02T14:27:18.863" v="4543" actId="478"/>
          <ac:spMkLst>
            <pc:docMk/>
            <pc:sldMk cId="1192096808" sldId="267"/>
            <ac:spMk id="4" creationId="{1C699B0C-6167-429B-B83E-6B1A9D90845B}"/>
          </ac:spMkLst>
        </pc:spChg>
        <pc:spChg chg="del">
          <ac:chgData name="Michal Betík" userId="4be8fdc74957039e" providerId="LiveId" clId="{29B4F24E-E3B5-46CE-AA26-369085466654}" dt="2020-04-02T14:22:42.675" v="3874" actId="478"/>
          <ac:spMkLst>
            <pc:docMk/>
            <pc:sldMk cId="1192096808" sldId="267"/>
            <ac:spMk id="5" creationId="{713EC233-4B37-4300-8206-6B896A3D8319}"/>
          </ac:spMkLst>
        </pc:spChg>
        <pc:spChg chg="del">
          <ac:chgData name="Michal Betík" userId="4be8fdc74957039e" providerId="LiveId" clId="{29B4F24E-E3B5-46CE-AA26-369085466654}" dt="2020-04-02T14:27:13.989" v="4542" actId="478"/>
          <ac:spMkLst>
            <pc:docMk/>
            <pc:sldMk cId="1192096808" sldId="267"/>
            <ac:spMk id="6" creationId="{BF412CD3-142E-4A9F-B189-6A35B0289E9E}"/>
          </ac:spMkLst>
        </pc:spChg>
        <pc:spChg chg="add mod">
          <ac:chgData name="Michal Betík" userId="4be8fdc74957039e" providerId="LiveId" clId="{29B4F24E-E3B5-46CE-AA26-369085466654}" dt="2020-04-02T14:27:56.686" v="4567" actId="1076"/>
          <ac:spMkLst>
            <pc:docMk/>
            <pc:sldMk cId="1192096808" sldId="267"/>
            <ac:spMk id="7" creationId="{95E23E06-6FFE-48B3-8611-68AE80A73083}"/>
          </ac:spMkLst>
        </pc:spChg>
        <pc:spChg chg="add mod">
          <ac:chgData name="Michal Betík" userId="4be8fdc74957039e" providerId="LiveId" clId="{29B4F24E-E3B5-46CE-AA26-369085466654}" dt="2020-04-02T14:34:59.788" v="4892" actId="20577"/>
          <ac:spMkLst>
            <pc:docMk/>
            <pc:sldMk cId="1192096808" sldId="267"/>
            <ac:spMk id="8" creationId="{A531627A-B044-4E22-B762-A31779422465}"/>
          </ac:spMkLst>
        </pc:spChg>
      </pc:sldChg>
      <pc:sldChg chg="add del">
        <pc:chgData name="Michal Betík" userId="4be8fdc74957039e" providerId="LiveId" clId="{29B4F24E-E3B5-46CE-AA26-369085466654}" dt="2020-04-02T13:58:18.387" v="3088"/>
        <pc:sldMkLst>
          <pc:docMk/>
          <pc:sldMk cId="2114401079" sldId="267"/>
        </pc:sldMkLst>
      </pc:sldChg>
      <pc:sldChg chg="addSp delSp modSp add mod modAnim">
        <pc:chgData name="Michal Betík" userId="4be8fdc74957039e" providerId="LiveId" clId="{29B4F24E-E3B5-46CE-AA26-369085466654}" dt="2020-04-03T13:07:39.973" v="5888"/>
        <pc:sldMkLst>
          <pc:docMk/>
          <pc:sldMk cId="1632146340" sldId="268"/>
        </pc:sldMkLst>
        <pc:spChg chg="del">
          <ac:chgData name="Michal Betík" userId="4be8fdc74957039e" providerId="LiveId" clId="{29B4F24E-E3B5-46CE-AA26-369085466654}" dt="2020-04-03T12:53:21.131" v="5344" actId="478"/>
          <ac:spMkLst>
            <pc:docMk/>
            <pc:sldMk cId="1632146340" sldId="268"/>
            <ac:spMk id="2" creationId="{720C86B6-7313-44C7-9572-8C19C6824C1E}"/>
          </ac:spMkLst>
        </pc:spChg>
        <pc:spChg chg="del mod">
          <ac:chgData name="Michal Betík" userId="4be8fdc74957039e" providerId="LiveId" clId="{29B4F24E-E3B5-46CE-AA26-369085466654}" dt="2020-04-03T12:59:04.503" v="5384" actId="478"/>
          <ac:spMkLst>
            <pc:docMk/>
            <pc:sldMk cId="1632146340" sldId="268"/>
            <ac:spMk id="3" creationId="{E0B88FCF-BBD1-4BC7-B3BF-8C2F07A3E937}"/>
          </ac:spMkLst>
        </pc:spChg>
        <pc:spChg chg="del">
          <ac:chgData name="Michal Betík" userId="4be8fdc74957039e" providerId="LiveId" clId="{29B4F24E-E3B5-46CE-AA26-369085466654}" dt="2020-04-03T12:56:30.566" v="5345" actId="931"/>
          <ac:spMkLst>
            <pc:docMk/>
            <pc:sldMk cId="1632146340" sldId="268"/>
            <ac:spMk id="4" creationId="{A3FB9B83-B741-4311-AF4B-A2A511D5AB6B}"/>
          </ac:spMkLst>
        </pc:spChg>
        <pc:spChg chg="del mod">
          <ac:chgData name="Michal Betík" userId="4be8fdc74957039e" providerId="LiveId" clId="{29B4F24E-E3B5-46CE-AA26-369085466654}" dt="2020-04-03T12:57:58.825" v="5366" actId="478"/>
          <ac:spMkLst>
            <pc:docMk/>
            <pc:sldMk cId="1632146340" sldId="268"/>
            <ac:spMk id="5" creationId="{0762669A-BB3D-42A5-8DE5-5A050E6D9175}"/>
          </ac:spMkLst>
        </pc:spChg>
        <pc:spChg chg="del">
          <ac:chgData name="Michal Betík" userId="4be8fdc74957039e" providerId="LiveId" clId="{29B4F24E-E3B5-46CE-AA26-369085466654}" dt="2020-04-03T12:56:46.479" v="5350" actId="931"/>
          <ac:spMkLst>
            <pc:docMk/>
            <pc:sldMk cId="1632146340" sldId="268"/>
            <ac:spMk id="6" creationId="{7C7968EA-DC59-456A-9D68-26C0CDC7A6BB}"/>
          </ac:spMkLst>
        </pc:spChg>
        <pc:spChg chg="add mod">
          <ac:chgData name="Michal Betík" userId="4be8fdc74957039e" providerId="LiveId" clId="{29B4F24E-E3B5-46CE-AA26-369085466654}" dt="2020-04-03T13:06:49.378" v="5857" actId="1036"/>
          <ac:spMkLst>
            <pc:docMk/>
            <pc:sldMk cId="1632146340" sldId="268"/>
            <ac:spMk id="17" creationId="{01E8BC58-3D8D-43FC-B7E3-54A1CEF396E5}"/>
          </ac:spMkLst>
        </pc:spChg>
        <pc:spChg chg="add mod">
          <ac:chgData name="Michal Betík" userId="4be8fdc74957039e" providerId="LiveId" clId="{29B4F24E-E3B5-46CE-AA26-369085466654}" dt="2020-04-03T13:07:06.347" v="5884" actId="1036"/>
          <ac:spMkLst>
            <pc:docMk/>
            <pc:sldMk cId="1632146340" sldId="268"/>
            <ac:spMk id="18" creationId="{523EDB0A-8298-43BB-B093-0D477D3C6E8A}"/>
          </ac:spMkLst>
        </pc:spChg>
        <pc:spChg chg="add mod">
          <ac:chgData name="Michal Betík" userId="4be8fdc74957039e" providerId="LiveId" clId="{29B4F24E-E3B5-46CE-AA26-369085466654}" dt="2020-04-03T13:06:49.378" v="5857" actId="1036"/>
          <ac:spMkLst>
            <pc:docMk/>
            <pc:sldMk cId="1632146340" sldId="268"/>
            <ac:spMk id="19" creationId="{5B668958-6EF5-4690-9AC3-4BE0C2629D86}"/>
          </ac:spMkLst>
        </pc:spChg>
        <pc:spChg chg="add mod">
          <ac:chgData name="Michal Betík" userId="4be8fdc74957039e" providerId="LiveId" clId="{29B4F24E-E3B5-46CE-AA26-369085466654}" dt="2020-04-03T13:07:06.347" v="5884" actId="1036"/>
          <ac:spMkLst>
            <pc:docMk/>
            <pc:sldMk cId="1632146340" sldId="268"/>
            <ac:spMk id="20" creationId="{D2F7DC8B-862D-41F2-ADB6-65606133C324}"/>
          </ac:spMkLst>
        </pc:spChg>
        <pc:spChg chg="add mod">
          <ac:chgData name="Michal Betík" userId="4be8fdc74957039e" providerId="LiveId" clId="{29B4F24E-E3B5-46CE-AA26-369085466654}" dt="2020-04-03T13:06:55.006" v="5869" actId="1035"/>
          <ac:spMkLst>
            <pc:docMk/>
            <pc:sldMk cId="1632146340" sldId="268"/>
            <ac:spMk id="28" creationId="{FCBC0C78-F41B-4617-B420-0500BA797456}"/>
          </ac:spMkLst>
        </pc:spChg>
        <pc:picChg chg="add mod">
          <ac:chgData name="Michal Betík" userId="4be8fdc74957039e" providerId="LiveId" clId="{29B4F24E-E3B5-46CE-AA26-369085466654}" dt="2020-04-03T13:06:49.378" v="5857" actId="1036"/>
          <ac:picMkLst>
            <pc:docMk/>
            <pc:sldMk cId="1632146340" sldId="268"/>
            <ac:picMk id="8" creationId="{A1CA5CA5-0814-4816-9640-EB16F1E0C80D}"/>
          </ac:picMkLst>
        </pc:picChg>
        <pc:picChg chg="add mod">
          <ac:chgData name="Michal Betík" userId="4be8fdc74957039e" providerId="LiveId" clId="{29B4F24E-E3B5-46CE-AA26-369085466654}" dt="2020-04-03T13:07:06.347" v="5884" actId="1036"/>
          <ac:picMkLst>
            <pc:docMk/>
            <pc:sldMk cId="1632146340" sldId="268"/>
            <ac:picMk id="10" creationId="{E2EB0BF8-8D32-4C38-8801-27D191F4F3B7}"/>
          </ac:picMkLst>
        </pc:picChg>
        <pc:picChg chg="add del mod">
          <ac:chgData name="Michal Betík" userId="4be8fdc74957039e" providerId="LiveId" clId="{29B4F24E-E3B5-46CE-AA26-369085466654}" dt="2020-04-03T12:57:02.632" v="5356" actId="478"/>
          <ac:picMkLst>
            <pc:docMk/>
            <pc:sldMk cId="1632146340" sldId="268"/>
            <ac:picMk id="12" creationId="{6845C737-B221-4C9B-B161-03E297FF0C54}"/>
          </ac:picMkLst>
        </pc:picChg>
        <pc:picChg chg="add mod">
          <ac:chgData name="Michal Betík" userId="4be8fdc74957039e" providerId="LiveId" clId="{29B4F24E-E3B5-46CE-AA26-369085466654}" dt="2020-04-03T13:06:49.378" v="5857" actId="1036"/>
          <ac:picMkLst>
            <pc:docMk/>
            <pc:sldMk cId="1632146340" sldId="268"/>
            <ac:picMk id="14" creationId="{151CDC9F-2D86-4C74-B101-E53622532FDF}"/>
          </ac:picMkLst>
        </pc:picChg>
        <pc:picChg chg="add mod">
          <ac:chgData name="Michal Betík" userId="4be8fdc74957039e" providerId="LiveId" clId="{29B4F24E-E3B5-46CE-AA26-369085466654}" dt="2020-04-03T13:07:06.347" v="5884" actId="1036"/>
          <ac:picMkLst>
            <pc:docMk/>
            <pc:sldMk cId="1632146340" sldId="268"/>
            <ac:picMk id="16" creationId="{D2C22FE0-9F09-4B80-9817-A7679EF34B4E}"/>
          </ac:picMkLst>
        </pc:picChg>
        <pc:cxnChg chg="add del mod">
          <ac:chgData name="Michal Betík" userId="4be8fdc74957039e" providerId="LiveId" clId="{29B4F24E-E3B5-46CE-AA26-369085466654}" dt="2020-04-03T13:03:00.348" v="5557" actId="11529"/>
          <ac:cxnSpMkLst>
            <pc:docMk/>
            <pc:sldMk cId="1632146340" sldId="268"/>
            <ac:cxnSpMk id="22" creationId="{77B4D4E8-7B1A-4CDF-9F76-5FC1C14BFD34}"/>
          </ac:cxnSpMkLst>
        </pc:cxnChg>
        <pc:cxnChg chg="add mod">
          <ac:chgData name="Michal Betík" userId="4be8fdc74957039e" providerId="LiveId" clId="{29B4F24E-E3B5-46CE-AA26-369085466654}" dt="2020-04-03T13:07:06.347" v="5884" actId="1036"/>
          <ac:cxnSpMkLst>
            <pc:docMk/>
            <pc:sldMk cId="1632146340" sldId="268"/>
            <ac:cxnSpMk id="24" creationId="{A3817EB5-DCC4-40E3-AB5C-0B5D2EECB3FD}"/>
          </ac:cxnSpMkLst>
        </pc:cxnChg>
        <pc:cxnChg chg="add mod">
          <ac:chgData name="Michal Betík" userId="4be8fdc74957039e" providerId="LiveId" clId="{29B4F24E-E3B5-46CE-AA26-369085466654}" dt="2020-04-03T13:06:49.378" v="5857" actId="1036"/>
          <ac:cxnSpMkLst>
            <pc:docMk/>
            <pc:sldMk cId="1632146340" sldId="268"/>
            <ac:cxnSpMk id="25" creationId="{05FD0F40-AD64-49EA-AD0A-DA47C956DD2B}"/>
          </ac:cxnSpMkLst>
        </pc:cxnChg>
        <pc:cxnChg chg="add mod">
          <ac:chgData name="Michal Betík" userId="4be8fdc74957039e" providerId="LiveId" clId="{29B4F24E-E3B5-46CE-AA26-369085466654}" dt="2020-04-03T13:07:06.347" v="5884" actId="1036"/>
          <ac:cxnSpMkLst>
            <pc:docMk/>
            <pc:sldMk cId="1632146340" sldId="268"/>
            <ac:cxnSpMk id="26" creationId="{8B06415C-DC65-4F3B-AF3A-F5128D1298E4}"/>
          </ac:cxnSpMkLst>
        </pc:cxnChg>
        <pc:cxnChg chg="add mod">
          <ac:chgData name="Michal Betík" userId="4be8fdc74957039e" providerId="LiveId" clId="{29B4F24E-E3B5-46CE-AA26-369085466654}" dt="2020-04-03T13:06:49.378" v="5857" actId="1036"/>
          <ac:cxnSpMkLst>
            <pc:docMk/>
            <pc:sldMk cId="1632146340" sldId="268"/>
            <ac:cxnSpMk id="27" creationId="{1309073B-87FC-49E7-B310-4E493D3FD331}"/>
          </ac:cxnSpMkLst>
        </pc:cxnChg>
      </pc:sldChg>
      <pc:sldChg chg="addSp delSp modSp add mod">
        <pc:chgData name="Michal Betík" userId="4be8fdc74957039e" providerId="LiveId" clId="{29B4F24E-E3B5-46CE-AA26-369085466654}" dt="2020-04-03T13:18:14.461" v="6330" actId="1038"/>
        <pc:sldMkLst>
          <pc:docMk/>
          <pc:sldMk cId="563571653" sldId="269"/>
        </pc:sldMkLst>
        <pc:spChg chg="del mod">
          <ac:chgData name="Michal Betík" userId="4be8fdc74957039e" providerId="LiveId" clId="{29B4F24E-E3B5-46CE-AA26-369085466654}" dt="2020-04-03T13:09:23.639" v="5894" actId="478"/>
          <ac:spMkLst>
            <pc:docMk/>
            <pc:sldMk cId="563571653" sldId="269"/>
            <ac:spMk id="2" creationId="{F0F30A58-C6EC-4AE9-B0FA-F9F1C8D80090}"/>
          </ac:spMkLst>
        </pc:spChg>
        <pc:spChg chg="mod">
          <ac:chgData name="Michal Betík" userId="4be8fdc74957039e" providerId="LiveId" clId="{29B4F24E-E3B5-46CE-AA26-369085466654}" dt="2020-04-03T13:17:55.185" v="6277" actId="14100"/>
          <ac:spMkLst>
            <pc:docMk/>
            <pc:sldMk cId="563571653" sldId="269"/>
            <ac:spMk id="3" creationId="{28771C4B-EA25-4A96-914D-DC2183273B6E}"/>
          </ac:spMkLst>
        </pc:spChg>
        <pc:spChg chg="del">
          <ac:chgData name="Michal Betík" userId="4be8fdc74957039e" providerId="LiveId" clId="{29B4F24E-E3B5-46CE-AA26-369085466654}" dt="2020-04-03T13:12:16.133" v="5958" actId="931"/>
          <ac:spMkLst>
            <pc:docMk/>
            <pc:sldMk cId="563571653" sldId="269"/>
            <ac:spMk id="4" creationId="{26CCE37F-FAE0-4170-92E5-AA25C9950CFA}"/>
          </ac:spMkLst>
        </pc:spChg>
        <pc:spChg chg="del">
          <ac:chgData name="Michal Betík" userId="4be8fdc74957039e" providerId="LiveId" clId="{29B4F24E-E3B5-46CE-AA26-369085466654}" dt="2020-04-03T13:12:37.380" v="5969" actId="478"/>
          <ac:spMkLst>
            <pc:docMk/>
            <pc:sldMk cId="563571653" sldId="269"/>
            <ac:spMk id="5" creationId="{3FEAAA37-2176-404A-B41B-5C5757D2BAA7}"/>
          </ac:spMkLst>
        </pc:spChg>
        <pc:spChg chg="del">
          <ac:chgData name="Michal Betík" userId="4be8fdc74957039e" providerId="LiveId" clId="{29B4F24E-E3B5-46CE-AA26-369085466654}" dt="2020-04-03T13:12:30.470" v="5964" actId="931"/>
          <ac:spMkLst>
            <pc:docMk/>
            <pc:sldMk cId="563571653" sldId="269"/>
            <ac:spMk id="6" creationId="{89B05FD2-2D63-4195-A63F-DD84980DB451}"/>
          </ac:spMkLst>
        </pc:spChg>
        <pc:spChg chg="add mod">
          <ac:chgData name="Michal Betík" userId="4be8fdc74957039e" providerId="LiveId" clId="{29B4F24E-E3B5-46CE-AA26-369085466654}" dt="2020-04-03T13:17:27.203" v="6205" actId="20577"/>
          <ac:spMkLst>
            <pc:docMk/>
            <pc:sldMk cId="563571653" sldId="269"/>
            <ac:spMk id="15" creationId="{0BA3245B-B9D3-47C0-A414-B57683D744FC}"/>
          </ac:spMkLst>
        </pc:spChg>
        <pc:picChg chg="add mod">
          <ac:chgData name="Michal Betík" userId="4be8fdc74957039e" providerId="LiveId" clId="{29B4F24E-E3B5-46CE-AA26-369085466654}" dt="2020-04-03T13:17:59.434" v="6278" actId="14100"/>
          <ac:picMkLst>
            <pc:docMk/>
            <pc:sldMk cId="563571653" sldId="269"/>
            <ac:picMk id="8" creationId="{1C9E14D0-E9B2-4717-8EE8-CC9A2FDAF1F9}"/>
          </ac:picMkLst>
        </pc:picChg>
        <pc:picChg chg="add mod">
          <ac:chgData name="Michal Betík" userId="4be8fdc74957039e" providerId="LiveId" clId="{29B4F24E-E3B5-46CE-AA26-369085466654}" dt="2020-04-03T13:18:04.089" v="6297" actId="1038"/>
          <ac:picMkLst>
            <pc:docMk/>
            <pc:sldMk cId="563571653" sldId="269"/>
            <ac:picMk id="10" creationId="{9A6D8FA9-DFD7-4FE2-84D9-A088149D413D}"/>
          </ac:picMkLst>
        </pc:picChg>
        <pc:picChg chg="add mod">
          <ac:chgData name="Michal Betík" userId="4be8fdc74957039e" providerId="LiveId" clId="{29B4F24E-E3B5-46CE-AA26-369085466654}" dt="2020-04-03T13:18:07.229" v="6298" actId="14100"/>
          <ac:picMkLst>
            <pc:docMk/>
            <pc:sldMk cId="563571653" sldId="269"/>
            <ac:picMk id="12" creationId="{76D0FA66-F3DB-4998-BB89-C9C29489C54E}"/>
          </ac:picMkLst>
        </pc:picChg>
        <pc:picChg chg="add mod">
          <ac:chgData name="Michal Betík" userId="4be8fdc74957039e" providerId="LiveId" clId="{29B4F24E-E3B5-46CE-AA26-369085466654}" dt="2020-04-03T13:18:14.461" v="6330" actId="1038"/>
          <ac:picMkLst>
            <pc:docMk/>
            <pc:sldMk cId="563571653" sldId="269"/>
            <ac:picMk id="14" creationId="{5A8F9B98-3D07-411B-9A80-7E1074C55E2A}"/>
          </ac:picMkLst>
        </pc:picChg>
      </pc:sldChg>
      <pc:sldMasterChg chg="modTransition setBg modSldLayout">
        <pc:chgData name="Michal Betík" userId="4be8fdc74957039e" providerId="LiveId" clId="{29B4F24E-E3B5-46CE-AA26-369085466654}" dt="2020-04-02T13:52:49.646" v="2873"/>
        <pc:sldMasterMkLst>
          <pc:docMk/>
          <pc:sldMasterMk cId="3620908125" sldId="2147483677"/>
        </pc:sldMasterMkLst>
        <pc:sldLayoutChg chg="modTransition setBg">
          <pc:chgData name="Michal Betík" userId="4be8fdc74957039e" providerId="LiveId" clId="{29B4F24E-E3B5-46CE-AA26-369085466654}" dt="2020-04-02T13:52:49.646" v="2873"/>
          <pc:sldLayoutMkLst>
            <pc:docMk/>
            <pc:sldMasterMk cId="3620908125" sldId="2147483677"/>
            <pc:sldLayoutMk cId="2811022242" sldId="2147483678"/>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2064298554" sldId="2147483679"/>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2421570292" sldId="2147483680"/>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2200392818" sldId="2147483681"/>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529648502" sldId="2147483682"/>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2647895900" sldId="2147483683"/>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4254491693" sldId="2147483684"/>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3752163859" sldId="2147483685"/>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2009636193" sldId="2147483686"/>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174974094" sldId="2147483687"/>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3484041739" sldId="2147483688"/>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1116031155" sldId="2147483689"/>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385399789" sldId="2147483690"/>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4207990663" sldId="2147483691"/>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18050124" sldId="2147483692"/>
          </pc:sldLayoutMkLst>
        </pc:sldLayoutChg>
        <pc:sldLayoutChg chg="modTransition setBg">
          <pc:chgData name="Michal Betík" userId="4be8fdc74957039e" providerId="LiveId" clId="{29B4F24E-E3B5-46CE-AA26-369085466654}" dt="2020-04-02T13:52:49.646" v="2873"/>
          <pc:sldLayoutMkLst>
            <pc:docMk/>
            <pc:sldMasterMk cId="3620908125" sldId="2147483677"/>
            <pc:sldLayoutMk cId="1205861323"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2811022242"/>
      </p:ext>
    </p:extLst>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174974094"/>
      </p:ext>
    </p:extLst>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484041739"/>
      </p:ext>
    </p:extLst>
  </p:cSld>
  <p:clrMapOvr>
    <a:masterClrMapping/>
  </p:clrMapOvr>
  <p:transition spd="slow">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1116031155"/>
      </p:ext>
    </p:extLst>
  </p:cSld>
  <p:clrMapOvr>
    <a:masterClrMapping/>
  </p:clrMapOvr>
  <p:transition spd="slow">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85399789"/>
      </p:ext>
    </p:extLst>
  </p:cSld>
  <p:clrMapOvr>
    <a:masterClrMapping/>
  </p:clrMapOvr>
  <p:transition spd="slow">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4207990663"/>
      </p:ext>
    </p:extLst>
  </p:cSld>
  <p:clrMapOvr>
    <a:masterClrMapping/>
  </p:clrMapOvr>
  <p:transition spd="slow">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18050124"/>
      </p:ext>
    </p:extLst>
  </p:cSld>
  <p:clrMapOvr>
    <a:masterClrMapping/>
  </p:clrMapOvr>
  <p:transition spd="slow">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1205861323"/>
      </p:ext>
    </p:extLst>
  </p:cSld>
  <p:clrMapOvr>
    <a:masterClrMapping/>
  </p:clrMapOvr>
  <p:transition spd="slow">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2064298554"/>
      </p:ext>
    </p:extLst>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2421570292"/>
      </p:ext>
    </p:extLst>
  </p:cSld>
  <p:clrMapOvr>
    <a:masterClrMapping/>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2200392818"/>
      </p:ext>
    </p:extLst>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529648502"/>
      </p:ext>
    </p:extLst>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2647895900"/>
      </p:ext>
    </p:extLst>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4254491693"/>
      </p:ext>
    </p:extLst>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3752163859"/>
      </p:ext>
    </p:extLst>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E7748EC-4129-478B-9B53-B5D2FEB143AA}" type="datetimeFigureOut">
              <a:rPr lang="sk-SK" smtClean="0"/>
              <a:pPr/>
              <a:t>30. 4. 2020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2009636193"/>
      </p:ext>
    </p:extLst>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7748EC-4129-478B-9B53-B5D2FEB143AA}" type="datetimeFigureOut">
              <a:rPr lang="sk-SK" smtClean="0"/>
              <a:pPr/>
              <a:t>30. 4. 2020</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C07A4B-5812-4955-8C99-126F673AA89F}" type="slidenum">
              <a:rPr lang="sk-SK" smtClean="0"/>
              <a:pPr/>
              <a:t>‹#›</a:t>
            </a:fld>
            <a:endParaRPr lang="sk-SK"/>
          </a:p>
        </p:txBody>
      </p:sp>
    </p:spTree>
    <p:extLst>
      <p:ext uri="{BB962C8B-B14F-4D97-AF65-F5344CB8AC3E}">
        <p14:creationId xmlns="" xmlns:p14="http://schemas.microsoft.com/office/powerpoint/2010/main" val="36209081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cut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dreamstime.com/stock-illustration-plant-growing-seed-bean-pot-ground-soil-stage-growth-pot-cross-section-vector-illustration-white-image9758954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F57DB1C-6494-4CC4-A5E8-931957565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 xmlns:a16="http://schemas.microsoft.com/office/drawing/2014/main" id="{FFFB778B-5206-4BB0-A468-327E71367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Shape 11">
            <a:extLst>
              <a:ext uri="{FF2B5EF4-FFF2-40B4-BE49-F238E27FC236}">
                <a16:creationId xmlns="" xmlns:a16="http://schemas.microsoft.com/office/drawing/2014/main" id="{E6C0471D-BE03-4D81-BDB5-D510BC0D8A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4" name="Straight Connector 13">
            <a:extLst>
              <a:ext uri="{FF2B5EF4-FFF2-40B4-BE49-F238E27FC236}">
                <a16:creationId xmlns="" xmlns:a16="http://schemas.microsoft.com/office/drawing/2014/main" id="{E5E836EB-03CD-4BA5-A751-21D2ACC2830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22721A85-1EA4-4D87-97AB-0BB4AB78F92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3" name="Podnadpis 2">
            <a:extLst>
              <a:ext uri="{FF2B5EF4-FFF2-40B4-BE49-F238E27FC236}">
                <a16:creationId xmlns="" xmlns:a16="http://schemas.microsoft.com/office/drawing/2014/main" id="{EAACC43F-69D6-4386-8C7B-4C7022A1144F}"/>
              </a:ext>
            </a:extLst>
          </p:cNvPr>
          <p:cNvSpPr>
            <a:spLocks noGrp="1"/>
          </p:cNvSpPr>
          <p:nvPr>
            <p:ph type="subTitle" idx="1"/>
          </p:nvPr>
        </p:nvSpPr>
        <p:spPr>
          <a:xfrm>
            <a:off x="7599968" y="1030152"/>
            <a:ext cx="3425445" cy="3073400"/>
          </a:xfrm>
        </p:spPr>
        <p:txBody>
          <a:bodyPr anchor="ctr">
            <a:normAutofit/>
          </a:bodyPr>
          <a:lstStyle/>
          <a:p>
            <a:pPr algn="ctr"/>
            <a:r>
              <a:rPr lang="sk-SK" sz="5400" b="1" dirty="0">
                <a:solidFill>
                  <a:srgbClr val="FFFFFF"/>
                </a:solidFill>
              </a:rPr>
              <a:t>Rast rastlín </a:t>
            </a:r>
          </a:p>
        </p:txBody>
      </p:sp>
      <p:sp>
        <p:nvSpPr>
          <p:cNvPr id="18" name="Isosceles Triangle 17">
            <a:extLst>
              <a:ext uri="{FF2B5EF4-FFF2-40B4-BE49-F238E27FC236}">
                <a16:creationId xmlns="" xmlns:a16="http://schemas.microsoft.com/office/drawing/2014/main" id="{A27691EB-14CF-4237-B5EB-C94B92677A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 xmlns:a16="http://schemas.microsoft.com/office/drawing/2014/main" id="{640D065C-74C5-4597-9D8C-615B4CDE5098}"/>
              </a:ext>
            </a:extLst>
          </p:cNvPr>
          <p:cNvSpPr>
            <a:spLocks noGrp="1"/>
          </p:cNvSpPr>
          <p:nvPr>
            <p:ph type="ctrTitle"/>
          </p:nvPr>
        </p:nvSpPr>
        <p:spPr>
          <a:xfrm>
            <a:off x="764420" y="182880"/>
            <a:ext cx="5799665" cy="4592682"/>
          </a:xfrm>
        </p:spPr>
        <p:txBody>
          <a:bodyPr anchor="ctr">
            <a:normAutofit/>
          </a:bodyPr>
          <a:lstStyle/>
          <a:p>
            <a:pPr algn="ctr"/>
            <a:r>
              <a:rPr lang="sk-SK" sz="6000" b="1" dirty="0"/>
              <a:t>Životný cyklus rastlín</a:t>
            </a:r>
          </a:p>
        </p:txBody>
      </p:sp>
      <p:sp>
        <p:nvSpPr>
          <p:cNvPr id="4" name="BlokTextu 3">
            <a:extLst>
              <a:ext uri="{FF2B5EF4-FFF2-40B4-BE49-F238E27FC236}">
                <a16:creationId xmlns="" xmlns:a16="http://schemas.microsoft.com/office/drawing/2014/main" id="{B26C1502-A822-404B-8D5A-DA02EEB2C1FA}"/>
              </a:ext>
            </a:extLst>
          </p:cNvPr>
          <p:cNvSpPr txBox="1"/>
          <p:nvPr/>
        </p:nvSpPr>
        <p:spPr>
          <a:xfrm>
            <a:off x="8445518" y="5403307"/>
            <a:ext cx="4669654" cy="461665"/>
          </a:xfrm>
          <a:prstGeom prst="rect">
            <a:avLst/>
          </a:prstGeom>
          <a:noFill/>
        </p:spPr>
        <p:txBody>
          <a:bodyPr wrap="square" rtlCol="0">
            <a:spAutoFit/>
          </a:bodyPr>
          <a:lstStyle/>
          <a:p>
            <a:endParaRPr lang="sk-SK" sz="2400" dirty="0">
              <a:solidFill>
                <a:schemeClr val="bg1"/>
              </a:solidFill>
            </a:endParaRPr>
          </a:p>
        </p:txBody>
      </p:sp>
    </p:spTree>
    <p:extLst>
      <p:ext uri="{BB962C8B-B14F-4D97-AF65-F5344CB8AC3E}">
        <p14:creationId xmlns="" xmlns:p14="http://schemas.microsoft.com/office/powerpoint/2010/main" val="1481513786"/>
      </p:ext>
    </p:extLst>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jekt pre obsah 5" descr="Obrázok, na ktorom je stôl&#10;&#10;Automaticky generovaný popis">
            <a:extLst>
              <a:ext uri="{FF2B5EF4-FFF2-40B4-BE49-F238E27FC236}">
                <a16:creationId xmlns="" xmlns:a16="http://schemas.microsoft.com/office/drawing/2014/main" id="{23C81CD4-0EEF-49B3-8AA6-0B6DC05B0EBC}"/>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163151" y="2970647"/>
            <a:ext cx="7296149" cy="3724275"/>
          </a:xfrm>
        </p:spPr>
      </p:pic>
      <p:sp>
        <p:nvSpPr>
          <p:cNvPr id="2" name="Nadpis 1">
            <a:extLst>
              <a:ext uri="{FF2B5EF4-FFF2-40B4-BE49-F238E27FC236}">
                <a16:creationId xmlns="" xmlns:a16="http://schemas.microsoft.com/office/drawing/2014/main" id="{7635EE11-DC6C-4627-BA7F-E6797A600727}"/>
              </a:ext>
            </a:extLst>
          </p:cNvPr>
          <p:cNvSpPr>
            <a:spLocks noGrp="1"/>
          </p:cNvSpPr>
          <p:nvPr>
            <p:ph type="title"/>
          </p:nvPr>
        </p:nvSpPr>
        <p:spPr>
          <a:xfrm>
            <a:off x="677334" y="201226"/>
            <a:ext cx="8596668" cy="4051178"/>
          </a:xfrm>
        </p:spPr>
        <p:txBody>
          <a:bodyPr>
            <a:normAutofit/>
          </a:bodyPr>
          <a:lstStyle/>
          <a:p>
            <a:pPr algn="just">
              <a:lnSpc>
                <a:spcPct val="150000"/>
              </a:lnSpc>
            </a:pPr>
            <a:r>
              <a:rPr lang="sk-SK" sz="2000" dirty="0">
                <a:solidFill>
                  <a:schemeClr val="tx1"/>
                </a:solidFill>
              </a:rPr>
              <a:t>Takýto postup rastu si </a:t>
            </a:r>
            <a:r>
              <a:rPr lang="sk-SK" sz="2000" dirty="0" smtClean="0">
                <a:solidFill>
                  <a:schemeClr val="tx1"/>
                </a:solidFill>
              </a:rPr>
              <a:t>budeš </a:t>
            </a:r>
            <a:r>
              <a:rPr lang="sk-SK" sz="2000" dirty="0">
                <a:solidFill>
                  <a:schemeClr val="tx1"/>
                </a:solidFill>
              </a:rPr>
              <a:t>zaznamenávať aj </a:t>
            </a:r>
            <a:r>
              <a:rPr lang="sk-SK" sz="2000" dirty="0" smtClean="0">
                <a:solidFill>
                  <a:schemeClr val="tx1"/>
                </a:solidFill>
              </a:rPr>
              <a:t>ty</a:t>
            </a:r>
            <a:r>
              <a:rPr lang="sk-SK" sz="2000" dirty="0">
                <a:solidFill>
                  <a:schemeClr val="tx1"/>
                </a:solidFill>
              </a:rPr>
              <a:t>. </a:t>
            </a:r>
            <a:r>
              <a:rPr lang="sk-SK" sz="2000" dirty="0" smtClean="0">
                <a:solidFill>
                  <a:schemeClr val="tx1"/>
                </a:solidFill>
              </a:rPr>
              <a:t>Budeš </a:t>
            </a:r>
            <a:r>
              <a:rPr lang="sk-SK" sz="2000" dirty="0">
                <a:solidFill>
                  <a:schemeClr val="tx1"/>
                </a:solidFill>
              </a:rPr>
              <a:t>kresliť kvetináč každý deň. Pod prvý obrázok si daj dátum, keď si zasadíš fazuľku. Podľa tohto postupu </a:t>
            </a:r>
            <a:r>
              <a:rPr lang="sk-SK" sz="2000" dirty="0" smtClean="0">
                <a:solidFill>
                  <a:schemeClr val="tx1"/>
                </a:solidFill>
              </a:rPr>
              <a:t>budeš pozorovať </a:t>
            </a:r>
            <a:r>
              <a:rPr lang="sk-SK" sz="2000" dirty="0">
                <a:solidFill>
                  <a:schemeClr val="tx1"/>
                </a:solidFill>
              </a:rPr>
              <a:t>ako rýchlo vyklíči semienko fazule na rastlinu. </a:t>
            </a:r>
            <a:r>
              <a:rPr lang="sk-SK" sz="2000" dirty="0" smtClean="0">
                <a:solidFill>
                  <a:schemeClr val="tx1"/>
                </a:solidFill>
              </a:rPr>
              <a:t>Postupne si zapisuj dátumy pozorovania. Tak zistíš </a:t>
            </a:r>
            <a:r>
              <a:rPr lang="sk-SK" sz="2000" dirty="0">
                <a:solidFill>
                  <a:schemeClr val="tx1"/>
                </a:solidFill>
              </a:rPr>
              <a:t>za aký </a:t>
            </a:r>
            <a:r>
              <a:rPr lang="sk-SK" sz="2000" dirty="0" smtClean="0">
                <a:solidFill>
                  <a:schemeClr val="tx1"/>
                </a:solidFill>
              </a:rPr>
              <a:t>čas </a:t>
            </a:r>
            <a:r>
              <a:rPr lang="sk-SK" sz="2000" dirty="0">
                <a:solidFill>
                  <a:schemeClr val="tx1"/>
                </a:solidFill>
              </a:rPr>
              <a:t>vyrastie rastlinka fazule, o ktorú sa staráme podľa toho ako potrebuje a ako rýchlo vyrastie rastlina o ktorú sa nestaráme. </a:t>
            </a:r>
          </a:p>
        </p:txBody>
      </p:sp>
    </p:spTree>
    <p:extLst>
      <p:ext uri="{BB962C8B-B14F-4D97-AF65-F5344CB8AC3E}">
        <p14:creationId xmlns="" xmlns:p14="http://schemas.microsoft.com/office/powerpoint/2010/main" val="718678664"/>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711" y="2333897"/>
            <a:ext cx="8596668" cy="1320800"/>
          </a:xfrm>
        </p:spPr>
        <p:txBody>
          <a:bodyPr/>
          <a:lstStyle/>
          <a:p>
            <a:pPr algn="ctr"/>
            <a:r>
              <a:rPr lang="sk-SK" b="1" dirty="0" smtClean="0"/>
              <a:t>Ďakujem za pozornosť</a:t>
            </a:r>
            <a:endParaRPr lang="sk-SK" b="1" dirty="0"/>
          </a:p>
        </p:txBody>
      </p:sp>
    </p:spTree>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 xmlns:a16="http://schemas.microsoft.com/office/drawing/2014/main" id="{7BE5317A-0362-40AA-896F-31C3D3C39C05}"/>
              </a:ext>
            </a:extLst>
          </p:cNvPr>
          <p:cNvSpPr txBox="1"/>
          <p:nvPr/>
        </p:nvSpPr>
        <p:spPr>
          <a:xfrm>
            <a:off x="751939" y="148471"/>
            <a:ext cx="8318376" cy="6709529"/>
          </a:xfrm>
          <a:prstGeom prst="rect">
            <a:avLst/>
          </a:prstGeom>
          <a:noFill/>
        </p:spPr>
        <p:txBody>
          <a:bodyPr wrap="square" rtlCol="0">
            <a:spAutoFit/>
          </a:bodyPr>
          <a:lstStyle/>
          <a:p>
            <a:r>
              <a:rPr lang="sk-SK" sz="2800" dirty="0">
                <a:solidFill>
                  <a:schemeClr val="accent1"/>
                </a:solidFill>
              </a:rPr>
              <a:t>Zoznam použitej literatúry</a:t>
            </a:r>
          </a:p>
          <a:p>
            <a:r>
              <a:rPr lang="sk-SK" sz="1600" dirty="0"/>
              <a:t>•ADAME, R., KOVÁČIKOVÁ.: </a:t>
            </a:r>
            <a:r>
              <a:rPr lang="sk-SK" sz="1600" i="1" dirty="0"/>
              <a:t>Prírodoveda pre tretiakov</a:t>
            </a:r>
            <a:r>
              <a:rPr lang="sk-SK" sz="1600" dirty="0"/>
              <a:t> </a:t>
            </a:r>
            <a:r>
              <a:rPr lang="sk-SK" sz="1600" i="1" dirty="0"/>
              <a:t>[online]</a:t>
            </a:r>
            <a:r>
              <a:rPr lang="sk-SK" sz="1600" dirty="0"/>
              <a:t>; AITEC,2015 [cit. 2020 03.03] Dostupné na internete: </a:t>
            </a:r>
            <a:r>
              <a:rPr lang="sk-SK" sz="1600" dirty="0">
                <a:latin typeface="Times New Roman" panose="02020603050405020304" pitchFamily="18" charset="0"/>
                <a:cs typeface="Times New Roman" panose="02020603050405020304" pitchFamily="18" charset="0"/>
              </a:rPr>
              <a:t>˂</a:t>
            </a:r>
            <a:r>
              <a:rPr lang="sk-SK" sz="1600" dirty="0"/>
              <a:t>https://www.aitec.sk/produkt-preview-ng/prirodoveda-pre-tretiakov-219#flipbook/page1</a:t>
            </a:r>
            <a:r>
              <a:rPr lang="sk-SK" sz="1600" dirty="0">
                <a:latin typeface="Times New Roman" panose="02020603050405020304" pitchFamily="18" charset="0"/>
                <a:cs typeface="Times New Roman" panose="02020603050405020304" pitchFamily="18" charset="0"/>
              </a:rPr>
              <a:t>˃</a:t>
            </a:r>
            <a:endParaRPr lang="sk-SK" sz="1600" dirty="0"/>
          </a:p>
          <a:p>
            <a:endParaRPr lang="sk-SK" sz="1600" dirty="0"/>
          </a:p>
          <a:p>
            <a:r>
              <a:rPr lang="sk-SK" sz="1600" dirty="0"/>
              <a:t>•ADAME, R., KOVÁČIKOVÁ.: </a:t>
            </a:r>
            <a:r>
              <a:rPr lang="sk-SK" sz="1600" i="1" dirty="0"/>
              <a:t>Metodické komentáre ku prírodovede pre tretiakov [</a:t>
            </a:r>
            <a:r>
              <a:rPr lang="sk-SK" sz="1600" i="1" dirty="0">
                <a:latin typeface="+mj-lt"/>
              </a:rPr>
              <a:t>online]</a:t>
            </a:r>
            <a:r>
              <a:rPr lang="sk-SK" sz="1600" dirty="0">
                <a:latin typeface="+mj-lt"/>
              </a:rPr>
              <a:t>; AITEC, 2015 [cit. 2020 03.03] Dostupné na internete: </a:t>
            </a:r>
            <a:r>
              <a:rPr lang="sk-SK" sz="1600" dirty="0">
                <a:latin typeface="+mj-lt"/>
                <a:cs typeface="Times New Roman" panose="02020603050405020304" pitchFamily="18" charset="0"/>
              </a:rPr>
              <a:t>˂https://www.aitec.skúprodukt-preview-ng/metodicke-komentare-k-prirodovede-pre-tretiakov-270#flipbook/page84˃</a:t>
            </a:r>
            <a:endParaRPr lang="sk-SK" sz="1600" dirty="0">
              <a:latin typeface="+mj-lt"/>
            </a:endParaRPr>
          </a:p>
          <a:p>
            <a:endParaRPr lang="sk-SK" sz="1600" dirty="0"/>
          </a:p>
          <a:p>
            <a:r>
              <a:rPr lang="sk-SK" sz="1600" dirty="0"/>
              <a:t>•Obrázky rastlín </a:t>
            </a:r>
            <a:r>
              <a:rPr lang="sk-SK" sz="1600" dirty="0">
                <a:latin typeface="Times New Roman" panose="02020603050405020304" pitchFamily="18" charset="0"/>
                <a:cs typeface="Times New Roman" panose="02020603050405020304" pitchFamily="18" charset="0"/>
              </a:rPr>
              <a:t>˂</a:t>
            </a:r>
            <a:r>
              <a:rPr lang="sk-SK" sz="1600" dirty="0"/>
              <a:t>http://www.lesmedium.sk/o-com-sa-pise/</a:t>
            </a:r>
            <a:r>
              <a:rPr lang="sk-SK" sz="1600" dirty="0" err="1"/>
              <a:t>pagastany</a:t>
            </a:r>
            <a:r>
              <a:rPr lang="sk-SK" sz="1600" dirty="0"/>
              <a:t>-</a:t>
            </a:r>
            <a:r>
              <a:rPr lang="sk-SK" sz="1600" dirty="0" err="1"/>
              <a:t>su</a:t>
            </a:r>
            <a:r>
              <a:rPr lang="sk-SK" sz="1600" dirty="0"/>
              <a:t>-</a:t>
            </a:r>
            <a:r>
              <a:rPr lang="sk-SK" sz="1600" dirty="0" err="1"/>
              <a:t>liecive</a:t>
            </a:r>
            <a:r>
              <a:rPr lang="sk-SK" sz="1600" dirty="0"/>
              <a:t>-symboly-jesene</a:t>
            </a:r>
            <a:r>
              <a:rPr lang="sk-SK" sz="1600" dirty="0">
                <a:latin typeface="Times New Roman" panose="02020603050405020304" pitchFamily="18" charset="0"/>
                <a:cs typeface="Times New Roman" panose="02020603050405020304" pitchFamily="18" charset="0"/>
              </a:rPr>
              <a:t>˃</a:t>
            </a:r>
            <a:endParaRPr lang="sk-SK" sz="1600" dirty="0"/>
          </a:p>
          <a:p>
            <a:endParaRPr lang="sk-SK" sz="1600" dirty="0">
              <a:hlinkClick r:id="rId2">
                <a:extLst>
                  <a:ext uri="{A12FA001-AC4F-418D-AE19-62706E023703}">
                    <ahyp:hlinkClr xmlns="" xmlns:ahyp="http://schemas.microsoft.com/office/drawing/2018/hyperlinkcolor" val="tx"/>
                  </a:ext>
                </a:extLst>
              </a:hlinkClick>
            </a:endParaRPr>
          </a:p>
          <a:p>
            <a:r>
              <a:rPr lang="sk-SK" sz="1600" dirty="0"/>
              <a:t>•Obrázok slnečnice </a:t>
            </a:r>
            <a:r>
              <a:rPr lang="sk-SK" sz="1600" dirty="0">
                <a:latin typeface="Times New Roman" panose="02020603050405020304" pitchFamily="18" charset="0"/>
                <a:cs typeface="Times New Roman" panose="02020603050405020304" pitchFamily="18" charset="0"/>
              </a:rPr>
              <a:t>˂</a:t>
            </a:r>
            <a:r>
              <a:rPr lang="sk-SK" sz="1600" dirty="0"/>
              <a:t>http://www.komodityonline.com/fotky/oleje/</a:t>
            </a:r>
            <a:r>
              <a:rPr lang="sk-SK" sz="1600" dirty="0" err="1"/>
              <a:t>slnecnie</a:t>
            </a:r>
            <a:r>
              <a:rPr lang="sk-SK" sz="1600" dirty="0"/>
              <a:t>-na-</a:t>
            </a:r>
            <a:r>
              <a:rPr lang="sk-SK" sz="1600" dirty="0" err="1"/>
              <a:t>vyrobu</a:t>
            </a:r>
            <a:r>
              <a:rPr lang="sk-SK" sz="1600" dirty="0"/>
              <a:t>-</a:t>
            </a:r>
            <a:r>
              <a:rPr lang="sk-SK" sz="1600" dirty="0" err="1"/>
              <a:t>slnecnicoveho</a:t>
            </a:r>
            <a:r>
              <a:rPr lang="sk-SK" sz="1600" dirty="0"/>
              <a:t>-oleja/</a:t>
            </a:r>
            <a:r>
              <a:rPr lang="sk-SK" sz="1600" dirty="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endParaRPr>
          </a:p>
          <a:p>
            <a:r>
              <a:rPr lang="sk-SK" sz="1600" dirty="0"/>
              <a:t>•Obrázky rastliny </a:t>
            </a:r>
            <a:r>
              <a:rPr lang="sk-SK" sz="1600" dirty="0">
                <a:latin typeface="Times New Roman" panose="02020603050405020304" pitchFamily="18" charset="0"/>
                <a:cs typeface="Times New Roman" panose="02020603050405020304" pitchFamily="18" charset="0"/>
              </a:rPr>
              <a:t>˂</a:t>
            </a:r>
            <a:r>
              <a:rPr lang="sk-SK" sz="1600" dirty="0"/>
              <a:t>https://www.pioneer.com/C</a:t>
            </a:r>
            <a:r>
              <a:rPr lang="sk-SK" sz="1600" dirty="0">
                <a:hlinkClick r:id="rId2">
                  <a:extLst>
                    <a:ext uri="{A12FA001-AC4F-418D-AE19-62706E023703}">
                      <ahyp:hlinkClr xmlns="" xmlns:ahyp="http://schemas.microsoft.com/office/drawing/2018/hyperlinkcolor" val="tx"/>
                    </a:ext>
                  </a:extLst>
                </a:hlinkClick>
              </a:rPr>
              <a:t>m</a:t>
            </a:r>
            <a:r>
              <a:rPr lang="sk-SK" sz="1600" dirty="0"/>
              <a:t>oot/International/Slovajia_Intl/Pioneer_RastaVyvivn_Kukurice.pdf</a:t>
            </a:r>
            <a:r>
              <a:rPr lang="sk-SK" sz="1600" dirty="0">
                <a:latin typeface="Times New Roman" panose="02020603050405020304" pitchFamily="18" charset="0"/>
                <a:cs typeface="Times New Roman" panose="02020603050405020304" pitchFamily="18" charset="0"/>
              </a:rPr>
              <a:t>˃</a:t>
            </a:r>
            <a:endParaRPr lang="sk-SK" sz="1600" dirty="0">
              <a:hlinkClick r:id="rId2">
                <a:extLst>
                  <a:ext uri="{A12FA001-AC4F-418D-AE19-62706E023703}">
                    <ahyp:hlinkClr xmlns="" xmlns:ahyp="http://schemas.microsoft.com/office/drawing/2018/hyperlinkcolor" val="tx"/>
                  </a:ext>
                </a:extLst>
              </a:hlinkClick>
            </a:endParaRPr>
          </a:p>
          <a:p>
            <a:endParaRPr lang="sk-SK" sz="1600" dirty="0">
              <a:hlinkClick r:id="rId2">
                <a:extLst>
                  <a:ext uri="{A12FA001-AC4F-418D-AE19-62706E023703}">
                    <ahyp:hlinkClr xmlns="" xmlns:ahyp="http://schemas.microsoft.com/office/drawing/2018/hyperlinkcolor" val="tx"/>
                  </a:ext>
                </a:extLst>
              </a:hlinkClick>
            </a:endParaRPr>
          </a:p>
          <a:p>
            <a:r>
              <a:rPr lang="sk-SK" sz="1600" dirty="0"/>
              <a:t>•Obrázky zeleniny </a:t>
            </a:r>
            <a:r>
              <a:rPr lang="sk-SK" sz="1600" dirty="0">
                <a:latin typeface="Times New Roman" panose="02020603050405020304" pitchFamily="18" charset="0"/>
                <a:cs typeface="Times New Roman" panose="02020603050405020304" pitchFamily="18" charset="0"/>
              </a:rPr>
              <a:t>˂</a:t>
            </a:r>
            <a:r>
              <a:rPr lang="sk-SK" sz="1600" dirty="0"/>
              <a:t>https://www.bytema.sk/saly-1</a:t>
            </a:r>
            <a:r>
              <a:rPr lang="sk-SK" sz="1600" dirty="0">
                <a:latin typeface="Times New Roman" panose="02020603050405020304" pitchFamily="18" charset="0"/>
                <a:cs typeface="Times New Roman" panose="02020603050405020304" pitchFamily="18" charset="0"/>
              </a:rPr>
              <a:t>˃</a:t>
            </a:r>
            <a:endParaRPr lang="sk-SK" sz="1600" dirty="0"/>
          </a:p>
          <a:p>
            <a:endParaRPr lang="sk-SK" sz="1600" dirty="0">
              <a:hlinkClick r:id="rId2">
                <a:extLst>
                  <a:ext uri="{A12FA001-AC4F-418D-AE19-62706E023703}">
                    <ahyp:hlinkClr xmlns="" xmlns:ahyp="http://schemas.microsoft.com/office/drawing/2018/hyperlinkcolor" val="tx"/>
                  </a:ext>
                </a:extLst>
              </a:hlinkClick>
            </a:endParaRPr>
          </a:p>
          <a:p>
            <a:r>
              <a:rPr lang="sk-SK" sz="1600" dirty="0"/>
              <a:t>•</a:t>
            </a:r>
            <a:r>
              <a:rPr lang="sk-SK" sz="1600" dirty="0">
                <a:latin typeface="Times New Roman" panose="02020603050405020304" pitchFamily="18" charset="0"/>
                <a:cs typeface="Times New Roman" panose="02020603050405020304" pitchFamily="18" charset="0"/>
              </a:rPr>
              <a:t>˂</a:t>
            </a:r>
            <a:r>
              <a:rPr lang="sk-SK" sz="1600" dirty="0">
                <a:latin typeface="+mj-lt"/>
                <a:cs typeface="Times New Roman" panose="02020603050405020304" pitchFamily="18" charset="0"/>
              </a:rPr>
              <a:t>Obrázok fazuľa </a:t>
            </a:r>
            <a:r>
              <a:rPr lang="sk-SK" sz="1600" dirty="0">
                <a:latin typeface="+mj-lt"/>
              </a:rPr>
              <a:t>https</a:t>
            </a:r>
            <a:r>
              <a:rPr lang="sk-SK" sz="1600" dirty="0"/>
              <a:t>://www.dreamstime.com/stock-illustration-plant-growing-seed-bean-pot-ground-soil-stage-growth-pot-cross-section-vector-illustration-white-image97589542</a:t>
            </a:r>
            <a:r>
              <a:rPr lang="sk-SK" sz="1600" dirty="0">
                <a:latin typeface="Times New Roman" panose="02020603050405020304" pitchFamily="18" charset="0"/>
                <a:cs typeface="Times New Roman" panose="02020603050405020304" pitchFamily="18" charset="0"/>
              </a:rPr>
              <a:t>˃</a:t>
            </a:r>
            <a:endParaRPr lang="sk-SK" sz="1600" dirty="0">
              <a:hlinkClick r:id="rId2">
                <a:extLst>
                  <a:ext uri="{A12FA001-AC4F-418D-AE19-62706E023703}">
                    <ahyp:hlinkClr xmlns="" xmlns:ahyp="http://schemas.microsoft.com/office/drawing/2018/hyperlinkcolor" val="tx"/>
                  </a:ext>
                </a:extLst>
              </a:hlinkClick>
            </a:endParaRPr>
          </a:p>
          <a:p>
            <a:r>
              <a:rPr lang="sk-SK" dirty="0"/>
              <a:t> </a:t>
            </a:r>
          </a:p>
        </p:txBody>
      </p:sp>
    </p:spTree>
    <p:extLst>
      <p:ext uri="{BB962C8B-B14F-4D97-AF65-F5344CB8AC3E}">
        <p14:creationId xmlns="" xmlns:p14="http://schemas.microsoft.com/office/powerpoint/2010/main" val="3132340885"/>
      </p:ext>
    </p:extLst>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Zástupný objekt pre obsah 5" descr="Obrázok, na ktorom je žltý, kvet, rastlina, slnečnica&#10;&#10;Automaticky generovaný popis">
            <a:extLst>
              <a:ext uri="{FF2B5EF4-FFF2-40B4-BE49-F238E27FC236}">
                <a16:creationId xmlns="" xmlns:a16="http://schemas.microsoft.com/office/drawing/2014/main" id="{19933259-FA76-4C4D-902F-DE6ED3E6F48E}"/>
              </a:ext>
            </a:extLst>
          </p:cNvPr>
          <p:cNvPicPr>
            <a:picLocks noGrp="1" noChangeAspect="1"/>
          </p:cNvPicPr>
          <p:nvPr>
            <p:ph idx="1"/>
          </p:nvPr>
        </p:nvPicPr>
        <p:blipFill rotWithShape="1">
          <a:blip r:embed="rId2">
            <a:alphaModFix amt="75000"/>
            <a:extLst>
              <a:ext uri="{28A0092B-C50C-407E-A947-70E740481C1C}">
                <a14:useLocalDpi xmlns="" xmlns:a14="http://schemas.microsoft.com/office/drawing/2010/main" val="0"/>
              </a:ext>
            </a:extLst>
          </a:blip>
          <a:srcRect l="9279" r="408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 xmlns:a16="http://schemas.microsoft.com/office/drawing/2014/main" id="{1FBCD0E8-29AA-4472-A9C1-F935552048DE}"/>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gn="ctr"/>
            <a:r>
              <a:rPr lang="en-US" sz="3600" b="1" dirty="0" err="1"/>
              <a:t>Dĺžka</a:t>
            </a:r>
            <a:r>
              <a:rPr lang="en-US" sz="3600" b="1" dirty="0"/>
              <a:t> </a:t>
            </a:r>
            <a:r>
              <a:rPr lang="en-US" sz="3600" b="1" dirty="0" err="1"/>
              <a:t>života</a:t>
            </a:r>
            <a:r>
              <a:rPr lang="en-US" sz="3600" b="1" dirty="0"/>
              <a:t> </a:t>
            </a:r>
            <a:r>
              <a:rPr lang="en-US" sz="3600" b="1" dirty="0" err="1" smtClean="0"/>
              <a:t>rastl</a:t>
            </a:r>
            <a:r>
              <a:rPr lang="sk-SK" sz="3600" b="1" dirty="0" err="1" smtClean="0"/>
              <a:t>ín</a:t>
            </a:r>
            <a:endParaRPr lang="en-US" sz="3600" b="1" dirty="0"/>
          </a:p>
        </p:txBody>
      </p:sp>
      <p:sp>
        <p:nvSpPr>
          <p:cNvPr id="4" name="Zástupný text 3">
            <a:extLst>
              <a:ext uri="{FF2B5EF4-FFF2-40B4-BE49-F238E27FC236}">
                <a16:creationId xmlns="" xmlns:a16="http://schemas.microsoft.com/office/drawing/2014/main" id="{E9460162-757A-4FC4-A61C-99925D9DCD16}"/>
              </a:ext>
            </a:extLst>
          </p:cNvPr>
          <p:cNvSpPr>
            <a:spLocks noGrp="1"/>
          </p:cNvSpPr>
          <p:nvPr>
            <p:ph type="body" sz="half" idx="2"/>
          </p:nvPr>
        </p:nvSpPr>
        <p:spPr>
          <a:xfrm>
            <a:off x="429138" y="2090057"/>
            <a:ext cx="5305456" cy="4225625"/>
          </a:xfrm>
        </p:spPr>
        <p:txBody>
          <a:bodyPr vert="horz" lIns="91440" tIns="45720" rIns="91440" bIns="45720" rtlCol="0">
            <a:normAutofit/>
          </a:bodyPr>
          <a:lstStyle/>
          <a:p>
            <a:r>
              <a:rPr lang="en-US" sz="2000" dirty="0">
                <a:solidFill>
                  <a:schemeClr val="tx1"/>
                </a:solidFill>
              </a:rPr>
              <a:t>• </a:t>
            </a:r>
            <a:r>
              <a:rPr lang="en-US" sz="2400" b="1" dirty="0" err="1">
                <a:solidFill>
                  <a:schemeClr val="tx1"/>
                </a:solidFill>
              </a:rPr>
              <a:t>trvácne</a:t>
            </a:r>
            <a:r>
              <a:rPr lang="en-US" sz="2400" b="1" dirty="0">
                <a:solidFill>
                  <a:schemeClr val="tx1"/>
                </a:solidFill>
              </a:rPr>
              <a:t> </a:t>
            </a:r>
            <a:r>
              <a:rPr lang="en-US" sz="2400" b="1" dirty="0" err="1">
                <a:solidFill>
                  <a:schemeClr val="tx1"/>
                </a:solidFill>
              </a:rPr>
              <a:t>rastliny</a:t>
            </a:r>
            <a:r>
              <a:rPr lang="en-US" sz="2400" b="1" dirty="0">
                <a:solidFill>
                  <a:schemeClr val="tx1"/>
                </a:solidFill>
              </a:rPr>
              <a:t>:</a:t>
            </a:r>
            <a:r>
              <a:rPr lang="en-US" sz="2400" dirty="0">
                <a:solidFill>
                  <a:schemeClr val="tx1"/>
                </a:solidFill>
              </a:rPr>
              <a:t> </a:t>
            </a:r>
            <a:r>
              <a:rPr lang="en-US" sz="2400" dirty="0" err="1">
                <a:solidFill>
                  <a:schemeClr val="tx1"/>
                </a:solidFill>
              </a:rPr>
              <a:t>žijú</a:t>
            </a:r>
            <a:r>
              <a:rPr lang="en-US" sz="2400" dirty="0">
                <a:solidFill>
                  <a:schemeClr val="tx1"/>
                </a:solidFill>
              </a:rPr>
              <a:t> </a:t>
            </a:r>
            <a:r>
              <a:rPr lang="en-US" sz="2400" dirty="0" err="1">
                <a:solidFill>
                  <a:schemeClr val="tx1"/>
                </a:solidFill>
              </a:rPr>
              <a:t>dlhšie</a:t>
            </a:r>
            <a:r>
              <a:rPr lang="en-US" sz="2400" dirty="0">
                <a:solidFill>
                  <a:schemeClr val="tx1"/>
                </a:solidFill>
              </a:rPr>
              <a:t> </a:t>
            </a:r>
            <a:endParaRPr lang="sk-SK" sz="2400" dirty="0" smtClean="0">
              <a:solidFill>
                <a:schemeClr val="tx1"/>
              </a:solidFill>
            </a:endParaRPr>
          </a:p>
          <a:p>
            <a:r>
              <a:rPr lang="sk-SK" sz="2400" dirty="0" smtClean="0">
                <a:solidFill>
                  <a:schemeClr val="tx1"/>
                </a:solidFill>
              </a:rPr>
              <a:t>  </a:t>
            </a:r>
            <a:r>
              <a:rPr lang="en-US" sz="2400" dirty="0" smtClean="0">
                <a:solidFill>
                  <a:schemeClr val="tx1"/>
                </a:solidFill>
              </a:rPr>
              <a:t>(</a:t>
            </a:r>
            <a:r>
              <a:rPr lang="en-US" sz="2400" dirty="0" err="1">
                <a:solidFill>
                  <a:schemeClr val="tx1"/>
                </a:solidFill>
              </a:rPr>
              <a:t>stromy</a:t>
            </a:r>
            <a:r>
              <a:rPr lang="en-US" sz="2400" dirty="0">
                <a:solidFill>
                  <a:schemeClr val="tx1"/>
                </a:solidFill>
              </a:rPr>
              <a:t>, </a:t>
            </a:r>
            <a:r>
              <a:rPr lang="en-US" sz="2400" dirty="0" err="1">
                <a:solidFill>
                  <a:schemeClr val="tx1"/>
                </a:solidFill>
              </a:rPr>
              <a:t>byliny</a:t>
            </a:r>
            <a:r>
              <a:rPr lang="en-US" sz="2400" dirty="0">
                <a:solidFill>
                  <a:schemeClr val="tx1"/>
                </a:solidFill>
              </a:rPr>
              <a:t>, </a:t>
            </a:r>
            <a:r>
              <a:rPr lang="en-US" sz="2400" dirty="0" err="1">
                <a:solidFill>
                  <a:schemeClr val="tx1"/>
                </a:solidFill>
              </a:rPr>
              <a:t>kríky</a:t>
            </a:r>
            <a:r>
              <a:rPr lang="en-US" sz="2400" dirty="0" smtClean="0">
                <a:solidFill>
                  <a:schemeClr val="tx1"/>
                </a:solidFill>
              </a:rPr>
              <a:t>)</a:t>
            </a:r>
            <a:endParaRPr lang="en-US" sz="2400" dirty="0">
              <a:solidFill>
                <a:schemeClr val="tx1"/>
              </a:solidFill>
            </a:endParaRPr>
          </a:p>
          <a:p>
            <a:r>
              <a:rPr lang="en-US" sz="2400" dirty="0">
                <a:solidFill>
                  <a:schemeClr val="tx1"/>
                </a:solidFill>
              </a:rPr>
              <a:t>• </a:t>
            </a:r>
            <a:r>
              <a:rPr lang="en-US" sz="2400" b="1" dirty="0" err="1">
                <a:solidFill>
                  <a:schemeClr val="tx1"/>
                </a:solidFill>
              </a:rPr>
              <a:t>jednoročné</a:t>
            </a:r>
            <a:r>
              <a:rPr lang="en-US" sz="2400" b="1" dirty="0">
                <a:solidFill>
                  <a:schemeClr val="tx1"/>
                </a:solidFill>
              </a:rPr>
              <a:t> </a:t>
            </a:r>
            <a:r>
              <a:rPr lang="en-US" sz="2400" b="1" dirty="0" err="1">
                <a:solidFill>
                  <a:schemeClr val="tx1"/>
                </a:solidFill>
              </a:rPr>
              <a:t>rastliny</a:t>
            </a:r>
            <a:r>
              <a:rPr lang="en-US" sz="2400" b="1" dirty="0">
                <a:solidFill>
                  <a:schemeClr val="tx1"/>
                </a:solidFill>
              </a:rPr>
              <a:t>: </a:t>
            </a:r>
            <a:r>
              <a:rPr lang="en-US" sz="2400" dirty="0" err="1">
                <a:solidFill>
                  <a:schemeClr val="tx1"/>
                </a:solidFill>
              </a:rPr>
              <a:t>žijú</a:t>
            </a:r>
            <a:r>
              <a:rPr lang="en-US" sz="2400" dirty="0">
                <a:solidFill>
                  <a:schemeClr val="tx1"/>
                </a:solidFill>
              </a:rPr>
              <a:t> </a:t>
            </a:r>
            <a:r>
              <a:rPr lang="en-US" sz="2400" dirty="0" err="1" smtClean="0">
                <a:solidFill>
                  <a:schemeClr val="tx1"/>
                </a:solidFill>
              </a:rPr>
              <a:t>kratšie</a:t>
            </a:r>
            <a:endParaRPr lang="sk-SK" sz="2400" dirty="0" smtClean="0">
              <a:solidFill>
                <a:schemeClr val="tx1"/>
              </a:solidFill>
            </a:endParaRPr>
          </a:p>
          <a:p>
            <a:r>
              <a:rPr lang="en-US" sz="2400" dirty="0" smtClean="0">
                <a:solidFill>
                  <a:schemeClr val="tx1"/>
                </a:solidFill>
              </a:rPr>
              <a:t> </a:t>
            </a:r>
            <a:r>
              <a:rPr lang="sk-SK" sz="2400" dirty="0" smtClean="0">
                <a:solidFill>
                  <a:schemeClr val="tx1"/>
                </a:solidFill>
              </a:rPr>
              <a:t>  </a:t>
            </a:r>
            <a:r>
              <a:rPr lang="en-US" sz="2400" dirty="0" smtClean="0">
                <a:solidFill>
                  <a:schemeClr val="tx1"/>
                </a:solidFill>
              </a:rPr>
              <a:t>(</a:t>
            </a:r>
            <a:r>
              <a:rPr lang="en-US" sz="2400" dirty="0" err="1">
                <a:solidFill>
                  <a:schemeClr val="tx1"/>
                </a:solidFill>
              </a:rPr>
              <a:t>fazuľa</a:t>
            </a:r>
            <a:r>
              <a:rPr lang="en-US" sz="2400" dirty="0">
                <a:solidFill>
                  <a:schemeClr val="tx1"/>
                </a:solidFill>
              </a:rPr>
              <a:t>, </a:t>
            </a:r>
            <a:r>
              <a:rPr lang="en-US" sz="2400" dirty="0" err="1">
                <a:solidFill>
                  <a:schemeClr val="tx1"/>
                </a:solidFill>
              </a:rPr>
              <a:t>slnečnica</a:t>
            </a:r>
            <a:r>
              <a:rPr lang="en-US" sz="2400" dirty="0" smtClean="0">
                <a:solidFill>
                  <a:schemeClr val="tx1"/>
                </a:solidFill>
              </a:rPr>
              <a:t>)</a:t>
            </a:r>
            <a:endParaRPr lang="en-US" sz="2400" dirty="0">
              <a:solidFill>
                <a:schemeClr val="tx1"/>
              </a:solidFill>
            </a:endParaRPr>
          </a:p>
          <a:p>
            <a:r>
              <a:rPr lang="en-US" sz="2400" dirty="0">
                <a:solidFill>
                  <a:schemeClr val="tx1"/>
                </a:solidFill>
              </a:rPr>
              <a:t>• </a:t>
            </a:r>
            <a:r>
              <a:rPr lang="en-US" sz="2400" b="1" dirty="0" err="1">
                <a:solidFill>
                  <a:schemeClr val="tx1"/>
                </a:solidFill>
              </a:rPr>
              <a:t>dvojročné</a:t>
            </a:r>
            <a:r>
              <a:rPr lang="en-US" sz="2400" b="1" dirty="0">
                <a:solidFill>
                  <a:schemeClr val="tx1"/>
                </a:solidFill>
              </a:rPr>
              <a:t> </a:t>
            </a:r>
            <a:r>
              <a:rPr lang="en-US" sz="2400" b="1" dirty="0" err="1">
                <a:solidFill>
                  <a:schemeClr val="tx1"/>
                </a:solidFill>
              </a:rPr>
              <a:t>rastliny</a:t>
            </a:r>
            <a:r>
              <a:rPr lang="en-US" sz="2400" b="1" dirty="0">
                <a:solidFill>
                  <a:schemeClr val="tx1"/>
                </a:solidFill>
              </a:rPr>
              <a:t>: </a:t>
            </a:r>
            <a:r>
              <a:rPr lang="en-US" sz="2400" dirty="0" err="1">
                <a:solidFill>
                  <a:schemeClr val="tx1"/>
                </a:solidFill>
              </a:rPr>
              <a:t>prvý</a:t>
            </a:r>
            <a:r>
              <a:rPr lang="en-US" sz="2400" dirty="0">
                <a:solidFill>
                  <a:schemeClr val="tx1"/>
                </a:solidFill>
              </a:rPr>
              <a:t> </a:t>
            </a:r>
            <a:r>
              <a:rPr lang="en-US" sz="2400" dirty="0" err="1">
                <a:solidFill>
                  <a:schemeClr val="tx1"/>
                </a:solidFill>
              </a:rPr>
              <a:t>rok</a:t>
            </a:r>
            <a:r>
              <a:rPr lang="en-US" sz="2400" dirty="0">
                <a:solidFill>
                  <a:schemeClr val="tx1"/>
                </a:solidFill>
              </a:rPr>
              <a:t> </a:t>
            </a:r>
            <a:r>
              <a:rPr lang="en-US" sz="2400" dirty="0" err="1" smtClean="0">
                <a:solidFill>
                  <a:schemeClr val="tx1"/>
                </a:solidFill>
              </a:rPr>
              <a:t>tvoria</a:t>
            </a:r>
            <a:endParaRPr lang="sk-SK" sz="2400" dirty="0" smtClean="0">
              <a:solidFill>
                <a:schemeClr val="tx1"/>
              </a:solidFill>
            </a:endParaRPr>
          </a:p>
          <a:p>
            <a:r>
              <a:rPr lang="sk-SK" sz="2400" dirty="0" smtClean="0">
                <a:solidFill>
                  <a:schemeClr val="tx1"/>
                </a:solidFill>
              </a:rPr>
              <a:t>  </a:t>
            </a:r>
            <a:r>
              <a:rPr lang="en-US" sz="2400" dirty="0" smtClean="0">
                <a:solidFill>
                  <a:schemeClr val="tx1"/>
                </a:solidFill>
              </a:rPr>
              <a:t> </a:t>
            </a:r>
            <a:r>
              <a:rPr lang="en-US" sz="2400" dirty="0" err="1">
                <a:solidFill>
                  <a:schemeClr val="tx1"/>
                </a:solidFill>
              </a:rPr>
              <a:t>korene</a:t>
            </a:r>
            <a:r>
              <a:rPr lang="en-US" sz="2400" dirty="0">
                <a:solidFill>
                  <a:schemeClr val="tx1"/>
                </a:solidFill>
              </a:rPr>
              <a:t>, </a:t>
            </a:r>
            <a:r>
              <a:rPr lang="en-US" sz="2400" dirty="0" err="1">
                <a:solidFill>
                  <a:schemeClr val="tx1"/>
                </a:solidFill>
              </a:rPr>
              <a:t>plodia</a:t>
            </a:r>
            <a:r>
              <a:rPr lang="en-US" sz="2400" dirty="0">
                <a:solidFill>
                  <a:schemeClr val="tx1"/>
                </a:solidFill>
              </a:rPr>
              <a:t> </a:t>
            </a:r>
            <a:r>
              <a:rPr lang="en-US" sz="2400" dirty="0" err="1">
                <a:solidFill>
                  <a:schemeClr val="tx1"/>
                </a:solidFill>
              </a:rPr>
              <a:t>až</a:t>
            </a:r>
            <a:r>
              <a:rPr lang="en-US" sz="2400" dirty="0">
                <a:solidFill>
                  <a:schemeClr val="tx1"/>
                </a:solidFill>
              </a:rPr>
              <a:t> </a:t>
            </a:r>
            <a:r>
              <a:rPr lang="en-US" sz="2400" dirty="0" err="1">
                <a:solidFill>
                  <a:schemeClr val="tx1"/>
                </a:solidFill>
              </a:rPr>
              <a:t>na</a:t>
            </a:r>
            <a:r>
              <a:rPr lang="en-US" sz="2400" dirty="0">
                <a:solidFill>
                  <a:schemeClr val="tx1"/>
                </a:solidFill>
              </a:rPr>
              <a:t> </a:t>
            </a:r>
            <a:r>
              <a:rPr lang="en-US" sz="2400" dirty="0" err="1">
                <a:solidFill>
                  <a:schemeClr val="tx1"/>
                </a:solidFill>
              </a:rPr>
              <a:t>druhý</a:t>
            </a:r>
            <a:r>
              <a:rPr lang="en-US" sz="2400" dirty="0">
                <a:solidFill>
                  <a:schemeClr val="tx1"/>
                </a:solidFill>
              </a:rPr>
              <a:t> </a:t>
            </a:r>
            <a:r>
              <a:rPr lang="en-US" sz="2400" dirty="0" err="1" smtClean="0">
                <a:solidFill>
                  <a:schemeClr val="tx1"/>
                </a:solidFill>
              </a:rPr>
              <a:t>rok</a:t>
            </a:r>
            <a:endParaRPr lang="sk-SK" sz="2400" dirty="0" smtClean="0">
              <a:solidFill>
                <a:schemeClr val="tx1"/>
              </a:solidFill>
            </a:endParaRPr>
          </a:p>
          <a:p>
            <a:r>
              <a:rPr lang="sk-SK" sz="2400" dirty="0" smtClean="0">
                <a:solidFill>
                  <a:schemeClr val="tx1"/>
                </a:solidFill>
              </a:rPr>
              <a:t>  </a:t>
            </a:r>
            <a:r>
              <a:rPr lang="en-US" sz="2400" dirty="0" smtClean="0">
                <a:solidFill>
                  <a:schemeClr val="tx1"/>
                </a:solidFill>
              </a:rPr>
              <a:t> </a:t>
            </a:r>
            <a:r>
              <a:rPr lang="en-US" sz="2400" dirty="0">
                <a:solidFill>
                  <a:schemeClr val="tx1"/>
                </a:solidFill>
              </a:rPr>
              <a:t>(</a:t>
            </a:r>
            <a:r>
              <a:rPr lang="en-US" sz="2400" dirty="0" err="1">
                <a:solidFill>
                  <a:schemeClr val="tx1"/>
                </a:solidFill>
              </a:rPr>
              <a:t>zeler</a:t>
            </a:r>
            <a:r>
              <a:rPr lang="en-US" sz="2400" dirty="0">
                <a:solidFill>
                  <a:schemeClr val="tx1"/>
                </a:solidFill>
              </a:rPr>
              <a:t>, </a:t>
            </a:r>
            <a:r>
              <a:rPr lang="en-US" sz="2400" dirty="0" err="1">
                <a:solidFill>
                  <a:schemeClr val="tx1"/>
                </a:solidFill>
              </a:rPr>
              <a:t>kapusta</a:t>
            </a:r>
            <a:r>
              <a:rPr lang="en-US" sz="2400" dirty="0">
                <a:solidFill>
                  <a:schemeClr val="tx1"/>
                </a:solidFill>
              </a:rPr>
              <a:t>, </a:t>
            </a:r>
            <a:r>
              <a:rPr lang="en-US" sz="2400" dirty="0" err="1">
                <a:solidFill>
                  <a:schemeClr val="tx1"/>
                </a:solidFill>
              </a:rPr>
              <a:t>mrkva</a:t>
            </a:r>
            <a:r>
              <a:rPr lang="en-US" sz="2400" dirty="0">
                <a:solidFill>
                  <a:schemeClr val="tx1"/>
                </a:solidFill>
              </a:rPr>
              <a:t>) </a:t>
            </a:r>
          </a:p>
        </p:txBody>
      </p:sp>
      <p:cxnSp>
        <p:nvCxnSpPr>
          <p:cNvPr id="98" name="Straight Connector 97">
            <a:extLst>
              <a:ext uri="{FF2B5EF4-FFF2-40B4-BE49-F238E27FC236}">
                <a16:creationId xmlns=""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 name="Rectangle 23">
            <a:extLst>
              <a:ext uri="{FF2B5EF4-FFF2-40B4-BE49-F238E27FC236}">
                <a16:creationId xmlns=""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5">
            <a:extLst>
              <a:ext uri="{FF2B5EF4-FFF2-40B4-BE49-F238E27FC236}">
                <a16:creationId xmlns=""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24">
            <a:extLst>
              <a:ext uri="{FF2B5EF4-FFF2-40B4-BE49-F238E27FC236}">
                <a16:creationId xmlns=""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7">
            <a:extLst>
              <a:ext uri="{FF2B5EF4-FFF2-40B4-BE49-F238E27FC236}">
                <a16:creationId xmlns=""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8">
            <a:extLst>
              <a:ext uri="{FF2B5EF4-FFF2-40B4-BE49-F238E27FC236}">
                <a16:creationId xmlns=""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9">
            <a:extLst>
              <a:ext uri="{FF2B5EF4-FFF2-40B4-BE49-F238E27FC236}">
                <a16:creationId xmlns=""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29">
            <a:extLst>
              <a:ext uri="{FF2B5EF4-FFF2-40B4-BE49-F238E27FC236}">
                <a16:creationId xmlns=""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5568164"/>
      </p:ext>
    </p:extLst>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jekt pre obsah 5" descr="Obrázok, na ktorom je jedlo, miestnosť, znak, hodiny&#10;&#10;Automaticky generovaný popis">
            <a:extLst>
              <a:ext uri="{FF2B5EF4-FFF2-40B4-BE49-F238E27FC236}">
                <a16:creationId xmlns="" xmlns:a16="http://schemas.microsoft.com/office/drawing/2014/main" id="{7AA12F7B-E00F-408E-B78D-6FD77E60D099}"/>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941009" y="1243768"/>
            <a:ext cx="4805265" cy="5091718"/>
          </a:xfrm>
        </p:spPr>
      </p:pic>
      <p:sp>
        <p:nvSpPr>
          <p:cNvPr id="2" name="Nadpis 1">
            <a:extLst>
              <a:ext uri="{FF2B5EF4-FFF2-40B4-BE49-F238E27FC236}">
                <a16:creationId xmlns="" xmlns:a16="http://schemas.microsoft.com/office/drawing/2014/main" id="{5E3B32D9-D5B1-49BB-AC8C-60E4C2AC4D6C}"/>
              </a:ext>
            </a:extLst>
          </p:cNvPr>
          <p:cNvSpPr>
            <a:spLocks noGrp="1"/>
          </p:cNvSpPr>
          <p:nvPr>
            <p:ph type="title"/>
          </p:nvPr>
        </p:nvSpPr>
        <p:spPr>
          <a:xfrm>
            <a:off x="1338368" y="240759"/>
            <a:ext cx="7688066" cy="856521"/>
          </a:xfrm>
        </p:spPr>
        <p:txBody>
          <a:bodyPr>
            <a:normAutofit/>
          </a:bodyPr>
          <a:lstStyle/>
          <a:p>
            <a:pPr algn="ctr"/>
            <a:r>
              <a:rPr lang="sk-SK" sz="3200" b="1" dirty="0"/>
              <a:t>Čo potrebujú rastliny ku prežitiu? </a:t>
            </a:r>
          </a:p>
        </p:txBody>
      </p:sp>
      <p:pic>
        <p:nvPicPr>
          <p:cNvPr id="12" name="Obrázok 11">
            <a:extLst>
              <a:ext uri="{FF2B5EF4-FFF2-40B4-BE49-F238E27FC236}">
                <a16:creationId xmlns="" xmlns:a16="http://schemas.microsoft.com/office/drawing/2014/main" id="{6E7E7FC0-4F8F-4527-8B82-056DBC9CFF99}"/>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76619" y="2886891"/>
            <a:ext cx="4486775" cy="3435532"/>
          </a:xfrm>
          <a:prstGeom prst="rect">
            <a:avLst/>
          </a:prstGeom>
        </p:spPr>
      </p:pic>
    </p:spTree>
    <p:extLst>
      <p:ext uri="{BB962C8B-B14F-4D97-AF65-F5344CB8AC3E}">
        <p14:creationId xmlns="" xmlns:p14="http://schemas.microsoft.com/office/powerpoint/2010/main" val="2628263531"/>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EA65C5F-FF53-4AAD-A6D5-0B57BF67C8F4}"/>
              </a:ext>
            </a:extLst>
          </p:cNvPr>
          <p:cNvSpPr>
            <a:spLocks noGrp="1"/>
          </p:cNvSpPr>
          <p:nvPr>
            <p:ph type="title"/>
          </p:nvPr>
        </p:nvSpPr>
        <p:spPr/>
        <p:txBody>
          <a:bodyPr/>
          <a:lstStyle/>
          <a:p>
            <a:pPr algn="ctr"/>
            <a:r>
              <a:rPr lang="sk-SK" b="1" dirty="0" smtClean="0"/>
              <a:t>Životný </a:t>
            </a:r>
            <a:r>
              <a:rPr lang="sk-SK" b="1" dirty="0"/>
              <a:t>cyklus rastliny </a:t>
            </a:r>
          </a:p>
        </p:txBody>
      </p:sp>
      <p:sp>
        <p:nvSpPr>
          <p:cNvPr id="7" name="Zástupný symbol obsahu 6"/>
          <p:cNvSpPr>
            <a:spLocks noGrp="1"/>
          </p:cNvSpPr>
          <p:nvPr>
            <p:ph idx="1"/>
          </p:nvPr>
        </p:nvSpPr>
        <p:spPr>
          <a:xfrm>
            <a:off x="2545322" y="1559698"/>
            <a:ext cx="4887443" cy="4958668"/>
          </a:xfrm>
        </p:spPr>
        <p:txBody>
          <a:bodyPr>
            <a:normAutofit/>
          </a:bodyPr>
          <a:lstStyle/>
          <a:p>
            <a:r>
              <a:rPr lang="sk-SK" sz="3200" dirty="0" smtClean="0"/>
              <a:t>Klíčenie zo semena</a:t>
            </a:r>
          </a:p>
          <a:p>
            <a:r>
              <a:rPr lang="sk-SK" sz="3200" dirty="0" smtClean="0"/>
              <a:t>Rast</a:t>
            </a:r>
          </a:p>
          <a:p>
            <a:r>
              <a:rPr lang="sk-SK" sz="3200" dirty="0" smtClean="0"/>
              <a:t>Kvitnutie</a:t>
            </a:r>
          </a:p>
          <a:p>
            <a:r>
              <a:rPr lang="sk-SK" sz="3200" dirty="0" smtClean="0"/>
              <a:t>Opelenie</a:t>
            </a:r>
          </a:p>
          <a:p>
            <a:r>
              <a:rPr lang="sk-SK" sz="3200" dirty="0" smtClean="0"/>
              <a:t>Tvorba semien</a:t>
            </a:r>
          </a:p>
          <a:p>
            <a:r>
              <a:rPr lang="sk-SK" sz="3200" dirty="0" smtClean="0"/>
              <a:t>Starnutie </a:t>
            </a:r>
          </a:p>
          <a:p>
            <a:r>
              <a:rPr lang="sk-SK" sz="3200" dirty="0" smtClean="0"/>
              <a:t>Odumretie</a:t>
            </a:r>
            <a:endParaRPr lang="sk-SK" sz="3200" dirty="0"/>
          </a:p>
        </p:txBody>
      </p:sp>
    </p:spTree>
    <p:extLst>
      <p:ext uri="{BB962C8B-B14F-4D97-AF65-F5344CB8AC3E}">
        <p14:creationId xmlns="" xmlns:p14="http://schemas.microsoft.com/office/powerpoint/2010/main" val="761525495"/>
      </p:ext>
    </p:extLst>
  </p:cSld>
  <p:clrMapOvr>
    <a:masterClrMapping/>
  </p:clrMapOvr>
  <p:transition spd="slow">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lokTextu 14">
            <a:extLst>
              <a:ext uri="{FF2B5EF4-FFF2-40B4-BE49-F238E27FC236}">
                <a16:creationId xmlns="" xmlns:a16="http://schemas.microsoft.com/office/drawing/2014/main" id="{B55A5303-36B8-48E2-8358-CF89057A07A4}"/>
              </a:ext>
            </a:extLst>
          </p:cNvPr>
          <p:cNvSpPr txBox="1"/>
          <p:nvPr/>
        </p:nvSpPr>
        <p:spPr>
          <a:xfrm>
            <a:off x="1411956" y="1773527"/>
            <a:ext cx="2095131" cy="830997"/>
          </a:xfrm>
          <a:prstGeom prst="rect">
            <a:avLst/>
          </a:prstGeom>
          <a:noFill/>
        </p:spPr>
        <p:txBody>
          <a:bodyPr wrap="square" rtlCol="0">
            <a:spAutoFit/>
          </a:bodyPr>
          <a:lstStyle/>
          <a:p>
            <a:r>
              <a:rPr lang="sk-SK" sz="2400" b="1" dirty="0" smtClean="0"/>
              <a:t>2.Rast</a:t>
            </a:r>
          </a:p>
          <a:p>
            <a:r>
              <a:rPr lang="sk-SK" sz="2400" dirty="0" smtClean="0"/>
              <a:t>STROM</a:t>
            </a:r>
            <a:endParaRPr lang="sk-SK" sz="2400" dirty="0"/>
          </a:p>
        </p:txBody>
      </p:sp>
      <p:sp>
        <p:nvSpPr>
          <p:cNvPr id="18" name="BlokTextu 17">
            <a:extLst>
              <a:ext uri="{FF2B5EF4-FFF2-40B4-BE49-F238E27FC236}">
                <a16:creationId xmlns="" xmlns:a16="http://schemas.microsoft.com/office/drawing/2014/main" id="{BA07C9C5-C900-4DA0-ACB3-9A65C0CCAB27}"/>
              </a:ext>
            </a:extLst>
          </p:cNvPr>
          <p:cNvSpPr txBox="1"/>
          <p:nvPr/>
        </p:nvSpPr>
        <p:spPr>
          <a:xfrm>
            <a:off x="8679013" y="907631"/>
            <a:ext cx="3221250" cy="830997"/>
          </a:xfrm>
          <a:prstGeom prst="rect">
            <a:avLst/>
          </a:prstGeom>
          <a:noFill/>
        </p:spPr>
        <p:txBody>
          <a:bodyPr wrap="square" rtlCol="0">
            <a:spAutoFit/>
          </a:bodyPr>
          <a:lstStyle/>
          <a:p>
            <a:r>
              <a:rPr lang="sk-SK" sz="2400" b="1" dirty="0" smtClean="0"/>
              <a:t>5. Tvorba semien, ...</a:t>
            </a:r>
          </a:p>
          <a:p>
            <a:r>
              <a:rPr lang="sk-SK" sz="2400" dirty="0" smtClean="0"/>
              <a:t>    PLOD</a:t>
            </a:r>
            <a:r>
              <a:rPr lang="sk-SK" sz="2400" b="1" dirty="0" smtClean="0"/>
              <a:t> </a:t>
            </a:r>
            <a:endParaRPr lang="sk-SK" sz="2400" b="1" dirty="0"/>
          </a:p>
        </p:txBody>
      </p:sp>
      <p:sp>
        <p:nvSpPr>
          <p:cNvPr id="4" name="Zástupný text 3">
            <a:extLst>
              <a:ext uri="{FF2B5EF4-FFF2-40B4-BE49-F238E27FC236}">
                <a16:creationId xmlns="" xmlns:a16="http://schemas.microsoft.com/office/drawing/2014/main" id="{1FA9A465-BBCB-434A-BE61-F4DBD67DF943}"/>
              </a:ext>
            </a:extLst>
          </p:cNvPr>
          <p:cNvSpPr>
            <a:spLocks noGrp="1"/>
          </p:cNvSpPr>
          <p:nvPr>
            <p:ph type="body" sz="half" idx="2"/>
          </p:nvPr>
        </p:nvSpPr>
        <p:spPr>
          <a:xfrm>
            <a:off x="621098" y="5958348"/>
            <a:ext cx="8596667" cy="1482570"/>
          </a:xfrm>
        </p:spPr>
        <p:txBody>
          <a:bodyPr>
            <a:normAutofit/>
          </a:bodyPr>
          <a:lstStyle/>
          <a:p>
            <a:pPr algn="just"/>
            <a:r>
              <a:rPr lang="sk-SK" sz="3600" b="1" dirty="0">
                <a:solidFill>
                  <a:schemeClr val="accent1"/>
                </a:solidFill>
              </a:rPr>
              <a:t>Cyklus </a:t>
            </a:r>
            <a:r>
              <a:rPr lang="sk-SK" sz="3600" b="1" dirty="0" smtClean="0">
                <a:solidFill>
                  <a:schemeClr val="accent1"/>
                </a:solidFill>
              </a:rPr>
              <a:t>stromu – </a:t>
            </a:r>
            <a:r>
              <a:rPr lang="sk-SK" sz="3600" dirty="0" smtClean="0">
                <a:solidFill>
                  <a:schemeClr val="accent1"/>
                </a:solidFill>
              </a:rPr>
              <a:t>Pagaštan konský </a:t>
            </a:r>
            <a:endParaRPr lang="sk-SK" sz="3600" dirty="0">
              <a:solidFill>
                <a:schemeClr val="accent1"/>
              </a:solidFill>
            </a:endParaRPr>
          </a:p>
        </p:txBody>
      </p:sp>
      <p:pic>
        <p:nvPicPr>
          <p:cNvPr id="6" name="Obrázok 5" descr="Obrázok, na ktorom je kvet, rastlina, stôl, sedenie&#10;&#10;Automaticky generovaný popis">
            <a:extLst>
              <a:ext uri="{FF2B5EF4-FFF2-40B4-BE49-F238E27FC236}">
                <a16:creationId xmlns="" xmlns:a16="http://schemas.microsoft.com/office/drawing/2014/main" id="{D49163A7-3BCA-4AC7-B9B7-C923FB4A0D1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78898" y="4013305"/>
            <a:ext cx="1478690" cy="1976735"/>
          </a:xfrm>
          <a:prstGeom prst="rect">
            <a:avLst/>
          </a:prstGeom>
        </p:spPr>
      </p:pic>
      <p:pic>
        <p:nvPicPr>
          <p:cNvPr id="8" name="Obrázok 7" descr="Obrázok, na ktorom je vonkajšie, strom, rastlina, zelené&#10;&#10;Automaticky generovaný popis">
            <a:extLst>
              <a:ext uri="{FF2B5EF4-FFF2-40B4-BE49-F238E27FC236}">
                <a16:creationId xmlns="" xmlns:a16="http://schemas.microsoft.com/office/drawing/2014/main" id="{9A0812DD-25BF-4514-BA34-7814F574EED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87828" y="975977"/>
            <a:ext cx="2270094" cy="1513396"/>
          </a:xfrm>
          <a:prstGeom prst="rect">
            <a:avLst/>
          </a:prstGeom>
        </p:spPr>
      </p:pic>
      <p:pic>
        <p:nvPicPr>
          <p:cNvPr id="19" name="Obrázok 18" descr="Obrázok, na ktorom je trávnik, vonkajšie, rastlina, strom&#10;&#10;Automaticky generovaný popis">
            <a:extLst>
              <a:ext uri="{FF2B5EF4-FFF2-40B4-BE49-F238E27FC236}">
                <a16:creationId xmlns="" xmlns:a16="http://schemas.microsoft.com/office/drawing/2014/main" id="{1FEDA435-BDA5-473C-AEF7-134D9035440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16852" y="4070912"/>
            <a:ext cx="2017743" cy="2017743"/>
          </a:xfrm>
          <a:prstGeom prst="rect">
            <a:avLst/>
          </a:prstGeom>
        </p:spPr>
      </p:pic>
      <p:pic>
        <p:nvPicPr>
          <p:cNvPr id="20" name="Obrázok 19" descr="Obrázok, na ktorom je trávnik, vonkajšie, rastlina, strom&#10;&#10;Automaticky generovaný popis">
            <a:extLst>
              <a:ext uri="{FF2B5EF4-FFF2-40B4-BE49-F238E27FC236}">
                <a16:creationId xmlns="" xmlns:a16="http://schemas.microsoft.com/office/drawing/2014/main" id="{D23C4ADD-6AAB-452B-BC53-889973DFCBC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04724" y="2601612"/>
            <a:ext cx="1905071" cy="1905071"/>
          </a:xfrm>
          <a:prstGeom prst="rect">
            <a:avLst/>
          </a:prstGeom>
        </p:spPr>
      </p:pic>
      <p:sp>
        <p:nvSpPr>
          <p:cNvPr id="16" name="BlokTextu 15">
            <a:extLst>
              <a:ext uri="{FF2B5EF4-FFF2-40B4-BE49-F238E27FC236}">
                <a16:creationId xmlns="" xmlns:a16="http://schemas.microsoft.com/office/drawing/2014/main" id="{91EFEC57-F207-445B-A4A5-9D7B70AF4E35}"/>
              </a:ext>
            </a:extLst>
          </p:cNvPr>
          <p:cNvSpPr txBox="1"/>
          <p:nvPr/>
        </p:nvSpPr>
        <p:spPr>
          <a:xfrm>
            <a:off x="4942848" y="3615176"/>
            <a:ext cx="2095131" cy="830997"/>
          </a:xfrm>
          <a:prstGeom prst="rect">
            <a:avLst/>
          </a:prstGeom>
          <a:noFill/>
        </p:spPr>
        <p:txBody>
          <a:bodyPr wrap="square" rtlCol="0">
            <a:spAutoFit/>
          </a:bodyPr>
          <a:lstStyle/>
          <a:p>
            <a:r>
              <a:rPr lang="sk-SK" sz="2400" b="1" dirty="0" smtClean="0"/>
              <a:t>3.Kvitnutie</a:t>
            </a:r>
          </a:p>
          <a:p>
            <a:r>
              <a:rPr lang="sk-SK" sz="2400" dirty="0" smtClean="0"/>
              <a:t>          KVET</a:t>
            </a:r>
            <a:endParaRPr lang="sk-SK" dirty="0"/>
          </a:p>
        </p:txBody>
      </p:sp>
      <p:pic>
        <p:nvPicPr>
          <p:cNvPr id="22" name="Obrázok 21" descr="Obrázok, na ktorom je trávnik, jedlo, hnedé, sedenie&#10;&#10;Automaticky generovaný popis">
            <a:extLst>
              <a:ext uri="{FF2B5EF4-FFF2-40B4-BE49-F238E27FC236}">
                <a16:creationId xmlns="" xmlns:a16="http://schemas.microsoft.com/office/drawing/2014/main" id="{59048149-A0C4-48A2-A0CC-6897F69C528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15766" y="1124318"/>
            <a:ext cx="1562429" cy="1007034"/>
          </a:xfrm>
          <a:prstGeom prst="rect">
            <a:avLst/>
          </a:prstGeom>
        </p:spPr>
      </p:pic>
      <p:sp>
        <p:nvSpPr>
          <p:cNvPr id="23" name="BlokTextu 22">
            <a:extLst>
              <a:ext uri="{FF2B5EF4-FFF2-40B4-BE49-F238E27FC236}">
                <a16:creationId xmlns="" xmlns:a16="http://schemas.microsoft.com/office/drawing/2014/main" id="{44F7BF90-53E6-4037-90E8-6279103CE36E}"/>
              </a:ext>
            </a:extLst>
          </p:cNvPr>
          <p:cNvSpPr txBox="1"/>
          <p:nvPr/>
        </p:nvSpPr>
        <p:spPr>
          <a:xfrm>
            <a:off x="3448239" y="327860"/>
            <a:ext cx="2095131" cy="830997"/>
          </a:xfrm>
          <a:prstGeom prst="rect">
            <a:avLst/>
          </a:prstGeom>
          <a:noFill/>
        </p:spPr>
        <p:txBody>
          <a:bodyPr wrap="square" rtlCol="0">
            <a:spAutoFit/>
          </a:bodyPr>
          <a:lstStyle/>
          <a:p>
            <a:pPr marL="457200" indent="-457200">
              <a:buAutoNum type="arabicPeriod"/>
            </a:pPr>
            <a:r>
              <a:rPr lang="sk-SK" sz="2400" b="1" dirty="0" smtClean="0"/>
              <a:t>Klíčenie</a:t>
            </a:r>
          </a:p>
          <a:p>
            <a:pPr marL="457200" indent="-457200"/>
            <a:r>
              <a:rPr lang="sk-SK" sz="2400" dirty="0" smtClean="0"/>
              <a:t>    SEMENO</a:t>
            </a:r>
            <a:r>
              <a:rPr lang="sk-SK" sz="2400" b="1" dirty="0" smtClean="0"/>
              <a:t> </a:t>
            </a:r>
            <a:endParaRPr lang="sk-SK" sz="2400" b="1" dirty="0"/>
          </a:p>
        </p:txBody>
      </p:sp>
      <p:sp>
        <p:nvSpPr>
          <p:cNvPr id="24" name="BlokTextu 23">
            <a:extLst>
              <a:ext uri="{FF2B5EF4-FFF2-40B4-BE49-F238E27FC236}">
                <a16:creationId xmlns="" xmlns:a16="http://schemas.microsoft.com/office/drawing/2014/main" id="{CB83120E-3FB8-45D6-BA45-DCDAB5C5998A}"/>
              </a:ext>
            </a:extLst>
          </p:cNvPr>
          <p:cNvSpPr txBox="1"/>
          <p:nvPr/>
        </p:nvSpPr>
        <p:spPr>
          <a:xfrm>
            <a:off x="8649028" y="4647748"/>
            <a:ext cx="2272030" cy="461665"/>
          </a:xfrm>
          <a:prstGeom prst="rect">
            <a:avLst/>
          </a:prstGeom>
          <a:noFill/>
        </p:spPr>
        <p:txBody>
          <a:bodyPr wrap="square" rtlCol="0">
            <a:spAutoFit/>
          </a:bodyPr>
          <a:lstStyle/>
          <a:p>
            <a:r>
              <a:rPr lang="sk-SK" sz="2400" b="1" dirty="0" smtClean="0"/>
              <a:t>4. Opelenie </a:t>
            </a:r>
            <a:endParaRPr lang="sk-SK" sz="2400" b="1" dirty="0"/>
          </a:p>
        </p:txBody>
      </p:sp>
      <p:pic>
        <p:nvPicPr>
          <p:cNvPr id="26" name="Obrázok 25" descr="Obrázok, na ktorom je jedlo, ovocie, stôl, sedenie&#10;&#10;Automaticky generovaný popis">
            <a:extLst>
              <a:ext uri="{FF2B5EF4-FFF2-40B4-BE49-F238E27FC236}">
                <a16:creationId xmlns="" xmlns:a16="http://schemas.microsoft.com/office/drawing/2014/main" id="{C6CC1462-3DB2-4FEA-B6F3-AFB8D98B4F40}"/>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200723" y="1844393"/>
            <a:ext cx="1447060" cy="1150300"/>
          </a:xfrm>
          <a:prstGeom prst="rect">
            <a:avLst/>
          </a:prstGeom>
        </p:spPr>
      </p:pic>
      <p:cxnSp>
        <p:nvCxnSpPr>
          <p:cNvPr id="28" name="Rovná spojovacia šípka 27">
            <a:extLst>
              <a:ext uri="{FF2B5EF4-FFF2-40B4-BE49-F238E27FC236}">
                <a16:creationId xmlns="" xmlns:a16="http://schemas.microsoft.com/office/drawing/2014/main" id="{C355C57A-BD85-415D-B4FE-F0382CE3A973}"/>
              </a:ext>
            </a:extLst>
          </p:cNvPr>
          <p:cNvCxnSpPr>
            <a:cxnSpLocks/>
          </p:cNvCxnSpPr>
          <p:nvPr/>
        </p:nvCxnSpPr>
        <p:spPr>
          <a:xfrm flipH="1">
            <a:off x="2826144" y="1012054"/>
            <a:ext cx="680538" cy="85737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1" name="Rovná spojovacia šípka 30">
            <a:extLst>
              <a:ext uri="{FF2B5EF4-FFF2-40B4-BE49-F238E27FC236}">
                <a16:creationId xmlns="" xmlns:a16="http://schemas.microsoft.com/office/drawing/2014/main" id="{E75BBD04-DDC2-47FD-9042-7869B20AB6EE}"/>
              </a:ext>
            </a:extLst>
          </p:cNvPr>
          <p:cNvCxnSpPr/>
          <p:nvPr/>
        </p:nvCxnSpPr>
        <p:spPr>
          <a:xfrm>
            <a:off x="2612571" y="4572000"/>
            <a:ext cx="1031966" cy="7184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Rovná spojovacia šípka 32">
            <a:extLst>
              <a:ext uri="{FF2B5EF4-FFF2-40B4-BE49-F238E27FC236}">
                <a16:creationId xmlns="" xmlns:a16="http://schemas.microsoft.com/office/drawing/2014/main" id="{105EFA92-2CF6-45C8-9C31-F7511418708C}"/>
              </a:ext>
            </a:extLst>
          </p:cNvPr>
          <p:cNvCxnSpPr/>
          <p:nvPr/>
        </p:nvCxnSpPr>
        <p:spPr>
          <a:xfrm flipV="1">
            <a:off x="5904411" y="5043494"/>
            <a:ext cx="1123913" cy="1183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Rovná spojovacia šípka 35">
            <a:extLst>
              <a:ext uri="{FF2B5EF4-FFF2-40B4-BE49-F238E27FC236}">
                <a16:creationId xmlns="" xmlns:a16="http://schemas.microsoft.com/office/drawing/2014/main" id="{D17F6529-2508-446C-9307-0384A79D9F51}"/>
              </a:ext>
            </a:extLst>
          </p:cNvPr>
          <p:cNvCxnSpPr/>
          <p:nvPr/>
        </p:nvCxnSpPr>
        <p:spPr>
          <a:xfrm rot="16200000" flipV="1">
            <a:off x="8641082" y="3833946"/>
            <a:ext cx="1188720" cy="5225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8" name="Rovná spojovacia šípka 37">
            <a:extLst>
              <a:ext uri="{FF2B5EF4-FFF2-40B4-BE49-F238E27FC236}">
                <a16:creationId xmlns="" xmlns:a16="http://schemas.microsoft.com/office/drawing/2014/main" id="{EF7D2C72-B9EA-423F-89CA-C8AC93906BD6}"/>
              </a:ext>
            </a:extLst>
          </p:cNvPr>
          <p:cNvCxnSpPr>
            <a:endCxn id="23" idx="3"/>
          </p:cNvCxnSpPr>
          <p:nvPr/>
        </p:nvCxnSpPr>
        <p:spPr>
          <a:xfrm rot="10800000" flipV="1">
            <a:off x="5543371" y="731519"/>
            <a:ext cx="2124527" cy="1183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85547080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000" fill="hold"/>
                                        <p:tgtEl>
                                          <p:spTgt spid="18"/>
                                        </p:tgtEl>
                                        <p:attrNameLst>
                                          <p:attrName>ppt_w</p:attrName>
                                        </p:attrNameLst>
                                      </p:cBhvr>
                                      <p:tavLst>
                                        <p:tav tm="0">
                                          <p:val>
                                            <p:fltVal val="0"/>
                                          </p:val>
                                        </p:tav>
                                        <p:tav tm="100000">
                                          <p:val>
                                            <p:strVal val="#ppt_w"/>
                                          </p:val>
                                        </p:tav>
                                      </p:tavLst>
                                    </p:anim>
                                    <p:anim calcmode="lin" valueType="num">
                                      <p:cBhvr>
                                        <p:cTn id="76" dur="1000" fill="hold"/>
                                        <p:tgtEl>
                                          <p:spTgt spid="18"/>
                                        </p:tgtEl>
                                        <p:attrNameLst>
                                          <p:attrName>ppt_h</p:attrName>
                                        </p:attrNameLst>
                                      </p:cBhvr>
                                      <p:tavLst>
                                        <p:tav tm="0">
                                          <p:val>
                                            <p:fltVal val="0"/>
                                          </p:val>
                                        </p:tav>
                                        <p:tav tm="100000">
                                          <p:val>
                                            <p:strVal val="#ppt_h"/>
                                          </p:val>
                                        </p:tav>
                                      </p:tavLst>
                                    </p:anim>
                                    <p:anim calcmode="lin" valueType="num">
                                      <p:cBhvr>
                                        <p:cTn id="77" dur="1000" fill="hold"/>
                                        <p:tgtEl>
                                          <p:spTgt spid="18"/>
                                        </p:tgtEl>
                                        <p:attrNameLst>
                                          <p:attrName>style.rotation</p:attrName>
                                        </p:attrNameLst>
                                      </p:cBhvr>
                                      <p:tavLst>
                                        <p:tav tm="0">
                                          <p:val>
                                            <p:fltVal val="90"/>
                                          </p:val>
                                        </p:tav>
                                        <p:tav tm="100000">
                                          <p:val>
                                            <p:fltVal val="0"/>
                                          </p:val>
                                        </p:tav>
                                      </p:tavLst>
                                    </p:anim>
                                    <p:animEffect transition="in" filter="fade">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6"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 xmlns:a16="http://schemas.microsoft.com/office/drawing/2014/main" id="{1351D3E2-5C0E-4B60-9291-8A2C32BBEC0A}"/>
              </a:ext>
            </a:extLst>
          </p:cNvPr>
          <p:cNvSpPr>
            <a:spLocks noGrp="1"/>
          </p:cNvSpPr>
          <p:nvPr>
            <p:ph type="body" idx="1"/>
          </p:nvPr>
        </p:nvSpPr>
        <p:spPr>
          <a:xfrm>
            <a:off x="425015" y="913512"/>
            <a:ext cx="9110871" cy="1509203"/>
          </a:xfrm>
        </p:spPr>
        <p:txBody>
          <a:bodyPr/>
          <a:lstStyle/>
          <a:p>
            <a:pPr algn="just">
              <a:buFont typeface="Wingdings" pitchFamily="2" charset="2"/>
              <a:buChar char="Ø"/>
            </a:pPr>
            <a:r>
              <a:rPr lang="sk-SK" sz="2800" dirty="0" smtClean="0"/>
              <a:t> Rastliny </a:t>
            </a:r>
            <a:r>
              <a:rPr lang="sk-SK" sz="2800" dirty="0"/>
              <a:t>počas svojho </a:t>
            </a:r>
            <a:r>
              <a:rPr lang="sk-SK" sz="2800" dirty="0" smtClean="0"/>
              <a:t>života - </a:t>
            </a:r>
            <a:r>
              <a:rPr lang="sk-SK" sz="2800" dirty="0"/>
              <a:t>kvitnú </a:t>
            </a:r>
            <a:endParaRPr lang="sk-SK" sz="2800" dirty="0" smtClean="0"/>
          </a:p>
          <a:p>
            <a:pPr algn="just"/>
            <a:r>
              <a:rPr lang="sk-SK" sz="2800" dirty="0" smtClean="0"/>
              <a:t>                                              - prinášajú semená</a:t>
            </a:r>
          </a:p>
          <a:p>
            <a:pPr algn="just">
              <a:buFont typeface="Wingdings" pitchFamily="2" charset="2"/>
              <a:buChar char="Ø"/>
            </a:pPr>
            <a:r>
              <a:rPr lang="sk-SK" sz="2800" dirty="0" smtClean="0"/>
              <a:t> </a:t>
            </a:r>
            <a:r>
              <a:rPr lang="sk-SK" sz="2800" dirty="0"/>
              <a:t>Zo zdravých semien na jar vyrastú nové rastliny. </a:t>
            </a:r>
          </a:p>
        </p:txBody>
      </p:sp>
      <p:pic>
        <p:nvPicPr>
          <p:cNvPr id="8" name="Zástupný objekt pre obsah 7" descr="Obrázok, na ktorom je stôl, malé, textílie, dievča&#10;&#10;Automaticky generovaný popis">
            <a:extLst>
              <a:ext uri="{FF2B5EF4-FFF2-40B4-BE49-F238E27FC236}">
                <a16:creationId xmlns="" xmlns:a16="http://schemas.microsoft.com/office/drawing/2014/main" id="{9054A47D-7BCE-4621-A98C-C0B4F0C699FB}"/>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rcRect t="9709"/>
          <a:stretch>
            <a:fillRect/>
          </a:stretch>
        </p:blipFill>
        <p:spPr>
          <a:xfrm>
            <a:off x="1624157" y="2534194"/>
            <a:ext cx="6670757" cy="4001994"/>
          </a:xfrm>
          <a:prstGeom prst="rect">
            <a:avLst/>
          </a:prstGeom>
          <a:ln>
            <a:noFill/>
          </a:ln>
          <a:effectLst>
            <a:softEdge rad="112500"/>
          </a:effectLst>
        </p:spPr>
      </p:pic>
      <p:sp>
        <p:nvSpPr>
          <p:cNvPr id="9" name="BlokTextu 8">
            <a:extLst>
              <a:ext uri="{FF2B5EF4-FFF2-40B4-BE49-F238E27FC236}">
                <a16:creationId xmlns="" xmlns:a16="http://schemas.microsoft.com/office/drawing/2014/main" id="{168E2403-8A42-4D24-BA25-DFED2C906D1D}"/>
              </a:ext>
            </a:extLst>
          </p:cNvPr>
          <p:cNvSpPr txBox="1"/>
          <p:nvPr/>
        </p:nvSpPr>
        <p:spPr>
          <a:xfrm>
            <a:off x="2369861" y="267642"/>
            <a:ext cx="5316682" cy="646331"/>
          </a:xfrm>
          <a:prstGeom prst="rect">
            <a:avLst/>
          </a:prstGeom>
          <a:noFill/>
        </p:spPr>
        <p:txBody>
          <a:bodyPr wrap="square" rtlCol="0">
            <a:spAutoFit/>
          </a:bodyPr>
          <a:lstStyle/>
          <a:p>
            <a:pPr algn="ctr"/>
            <a:r>
              <a:rPr lang="sk-SK" sz="3600" b="1" dirty="0">
                <a:solidFill>
                  <a:schemeClr val="accent1"/>
                </a:solidFill>
              </a:rPr>
              <a:t>Rast rastlín</a:t>
            </a:r>
          </a:p>
        </p:txBody>
      </p:sp>
    </p:spTree>
    <p:extLst>
      <p:ext uri="{BB962C8B-B14F-4D97-AF65-F5344CB8AC3E}">
        <p14:creationId xmlns="" xmlns:p14="http://schemas.microsoft.com/office/powerpoint/2010/main" val="1399863243"/>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descr="Obrázok, na ktorom je zelené, vnútri, stôl, hrášok&#10;&#10;Automaticky generovaný popis">
            <a:extLst>
              <a:ext uri="{FF2B5EF4-FFF2-40B4-BE49-F238E27FC236}">
                <a16:creationId xmlns="" xmlns:a16="http://schemas.microsoft.com/office/drawing/2014/main" id="{A1CA5CA5-0814-4816-9640-EB16F1E0C80D}"/>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004344" y="1011277"/>
            <a:ext cx="2173457" cy="2701809"/>
          </a:xfrm>
        </p:spPr>
      </p:pic>
      <p:pic>
        <p:nvPicPr>
          <p:cNvPr id="10" name="Zástupný objekt pre obsah 9" descr="Obrázok, na ktorom je stôl, ovocie, sedenie, jedlo&#10;&#10;Automaticky generovaný popis">
            <a:extLst>
              <a:ext uri="{FF2B5EF4-FFF2-40B4-BE49-F238E27FC236}">
                <a16:creationId xmlns="" xmlns:a16="http://schemas.microsoft.com/office/drawing/2014/main" id="{E2EB0BF8-8D32-4C38-8801-27D191F4F3B7}"/>
              </a:ext>
            </a:extLst>
          </p:cNvPr>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5388237" y="3869174"/>
            <a:ext cx="2173457" cy="2595570"/>
          </a:xfrm>
        </p:spPr>
      </p:pic>
      <p:pic>
        <p:nvPicPr>
          <p:cNvPr id="14" name="Obrázok 13" descr="Obrázok, na ktorom je kreslenie&#10;&#10;Automaticky generovaný popis">
            <a:extLst>
              <a:ext uri="{FF2B5EF4-FFF2-40B4-BE49-F238E27FC236}">
                <a16:creationId xmlns="" xmlns:a16="http://schemas.microsoft.com/office/drawing/2014/main" id="{151CDC9F-2D86-4C74-B101-E53622532FDF}"/>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56595" y="3975200"/>
            <a:ext cx="2108849" cy="2518184"/>
          </a:xfrm>
          <a:prstGeom prst="rect">
            <a:avLst/>
          </a:prstGeom>
        </p:spPr>
      </p:pic>
      <p:pic>
        <p:nvPicPr>
          <p:cNvPr id="16" name="Obrázok 15" descr="Obrázok, na ktorom je rastlina, kvet, váza, bodliak&#10;&#10;Automaticky generovaný popis">
            <a:extLst>
              <a:ext uri="{FF2B5EF4-FFF2-40B4-BE49-F238E27FC236}">
                <a16:creationId xmlns="" xmlns:a16="http://schemas.microsoft.com/office/drawing/2014/main" id="{D2C22FE0-9F09-4B80-9817-A7679EF34B4E}"/>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362112" y="931377"/>
            <a:ext cx="2173457" cy="2701808"/>
          </a:xfrm>
          <a:prstGeom prst="rect">
            <a:avLst/>
          </a:prstGeom>
        </p:spPr>
      </p:pic>
      <p:sp>
        <p:nvSpPr>
          <p:cNvPr id="17" name="BlokTextu 16">
            <a:extLst>
              <a:ext uri="{FF2B5EF4-FFF2-40B4-BE49-F238E27FC236}">
                <a16:creationId xmlns="" xmlns:a16="http://schemas.microsoft.com/office/drawing/2014/main" id="{01E8BC58-3D8D-43FC-B7E3-54A1CEF396E5}"/>
              </a:ext>
            </a:extLst>
          </p:cNvPr>
          <p:cNvSpPr txBox="1"/>
          <p:nvPr/>
        </p:nvSpPr>
        <p:spPr>
          <a:xfrm>
            <a:off x="3586175" y="2805346"/>
            <a:ext cx="1819922" cy="646331"/>
          </a:xfrm>
          <a:prstGeom prst="rect">
            <a:avLst/>
          </a:prstGeom>
          <a:noFill/>
        </p:spPr>
        <p:txBody>
          <a:bodyPr wrap="square" rtlCol="0">
            <a:spAutoFit/>
          </a:bodyPr>
          <a:lstStyle/>
          <a:p>
            <a:r>
              <a:rPr lang="sk-SK" dirty="0"/>
              <a:t>Hrach vyrastá zo </a:t>
            </a:r>
            <a:r>
              <a:rPr lang="sk-SK" b="1" dirty="0"/>
              <a:t>semena. </a:t>
            </a:r>
          </a:p>
        </p:txBody>
      </p:sp>
      <p:sp>
        <p:nvSpPr>
          <p:cNvPr id="18" name="BlokTextu 17">
            <a:extLst>
              <a:ext uri="{FF2B5EF4-FFF2-40B4-BE49-F238E27FC236}">
                <a16:creationId xmlns="" xmlns:a16="http://schemas.microsoft.com/office/drawing/2014/main" id="{523EDB0A-8298-43BB-B093-0D477D3C6E8A}"/>
              </a:ext>
            </a:extLst>
          </p:cNvPr>
          <p:cNvSpPr txBox="1"/>
          <p:nvPr/>
        </p:nvSpPr>
        <p:spPr>
          <a:xfrm>
            <a:off x="7902202" y="2760951"/>
            <a:ext cx="2548083" cy="646331"/>
          </a:xfrm>
          <a:prstGeom prst="rect">
            <a:avLst/>
          </a:prstGeom>
          <a:noFill/>
        </p:spPr>
        <p:txBody>
          <a:bodyPr wrap="square" rtlCol="0">
            <a:spAutoFit/>
          </a:bodyPr>
          <a:lstStyle/>
          <a:p>
            <a:r>
              <a:rPr lang="sk-SK" dirty="0"/>
              <a:t>Púpava vyrastá z </a:t>
            </a:r>
            <a:r>
              <a:rPr lang="sk-SK" b="1" dirty="0" smtClean="0"/>
              <a:t>pôvodného koreňa</a:t>
            </a:r>
            <a:r>
              <a:rPr lang="sk-SK" b="1" dirty="0"/>
              <a:t>. </a:t>
            </a:r>
          </a:p>
        </p:txBody>
      </p:sp>
      <p:sp>
        <p:nvSpPr>
          <p:cNvPr id="19" name="BlokTextu 18">
            <a:extLst>
              <a:ext uri="{FF2B5EF4-FFF2-40B4-BE49-F238E27FC236}">
                <a16:creationId xmlns="" xmlns:a16="http://schemas.microsoft.com/office/drawing/2014/main" id="{5B668958-6EF5-4690-9AC3-4BE0C2629D86}"/>
              </a:ext>
            </a:extLst>
          </p:cNvPr>
          <p:cNvSpPr txBox="1"/>
          <p:nvPr/>
        </p:nvSpPr>
        <p:spPr>
          <a:xfrm>
            <a:off x="3256666" y="5733665"/>
            <a:ext cx="2034421" cy="646331"/>
          </a:xfrm>
          <a:prstGeom prst="rect">
            <a:avLst/>
          </a:prstGeom>
          <a:noFill/>
        </p:spPr>
        <p:txBody>
          <a:bodyPr wrap="square" rtlCol="0">
            <a:spAutoFit/>
          </a:bodyPr>
          <a:lstStyle/>
          <a:p>
            <a:r>
              <a:rPr lang="sk-SK" dirty="0"/>
              <a:t>Snežienka vyrastá z </a:t>
            </a:r>
            <a:r>
              <a:rPr lang="sk-SK" b="1" dirty="0"/>
              <a:t>cibule. </a:t>
            </a:r>
          </a:p>
        </p:txBody>
      </p:sp>
      <p:sp>
        <p:nvSpPr>
          <p:cNvPr id="20" name="BlokTextu 19">
            <a:extLst>
              <a:ext uri="{FF2B5EF4-FFF2-40B4-BE49-F238E27FC236}">
                <a16:creationId xmlns="" xmlns:a16="http://schemas.microsoft.com/office/drawing/2014/main" id="{D2F7DC8B-862D-41F2-ADB6-65606133C324}"/>
              </a:ext>
            </a:extLst>
          </p:cNvPr>
          <p:cNvSpPr txBox="1"/>
          <p:nvPr/>
        </p:nvSpPr>
        <p:spPr>
          <a:xfrm>
            <a:off x="7916071" y="5443533"/>
            <a:ext cx="3200420" cy="646331"/>
          </a:xfrm>
          <a:prstGeom prst="rect">
            <a:avLst/>
          </a:prstGeom>
          <a:noFill/>
        </p:spPr>
        <p:txBody>
          <a:bodyPr wrap="square" rtlCol="0">
            <a:spAutoFit/>
          </a:bodyPr>
          <a:lstStyle/>
          <a:p>
            <a:r>
              <a:rPr lang="sk-SK" dirty="0"/>
              <a:t>Ľuľok </a:t>
            </a:r>
            <a:r>
              <a:rPr lang="sk-SK" dirty="0" smtClean="0"/>
              <a:t>zemiakový vyrastá</a:t>
            </a:r>
          </a:p>
          <a:p>
            <a:r>
              <a:rPr lang="sk-SK" dirty="0" smtClean="0"/>
              <a:t> </a:t>
            </a:r>
            <a:r>
              <a:rPr lang="sk-SK" b="1" dirty="0"/>
              <a:t>z hľuzy. </a:t>
            </a:r>
          </a:p>
        </p:txBody>
      </p:sp>
      <p:cxnSp>
        <p:nvCxnSpPr>
          <p:cNvPr id="24" name="Rovná spojovacia šípka 23">
            <a:extLst>
              <a:ext uri="{FF2B5EF4-FFF2-40B4-BE49-F238E27FC236}">
                <a16:creationId xmlns="" xmlns:a16="http://schemas.microsoft.com/office/drawing/2014/main" id="{A3817EB5-DCC4-40E3-AB5C-0B5D2EECB3FD}"/>
              </a:ext>
            </a:extLst>
          </p:cNvPr>
          <p:cNvCxnSpPr>
            <a:cxnSpLocks/>
          </p:cNvCxnSpPr>
          <p:nvPr/>
        </p:nvCxnSpPr>
        <p:spPr>
          <a:xfrm flipH="1" flipV="1">
            <a:off x="6906826" y="3252796"/>
            <a:ext cx="90659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Rovná spojovacia šípka 24">
            <a:extLst>
              <a:ext uri="{FF2B5EF4-FFF2-40B4-BE49-F238E27FC236}">
                <a16:creationId xmlns="" xmlns:a16="http://schemas.microsoft.com/office/drawing/2014/main" id="{05FD0F40-AD64-49EA-AD0A-DA47C956DD2B}"/>
              </a:ext>
            </a:extLst>
          </p:cNvPr>
          <p:cNvCxnSpPr/>
          <p:nvPr/>
        </p:nvCxnSpPr>
        <p:spPr>
          <a:xfrm flipH="1" flipV="1">
            <a:off x="2358943" y="6213457"/>
            <a:ext cx="90659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Rovná spojovacia šípka 25">
            <a:extLst>
              <a:ext uri="{FF2B5EF4-FFF2-40B4-BE49-F238E27FC236}">
                <a16:creationId xmlns="" xmlns:a16="http://schemas.microsoft.com/office/drawing/2014/main" id="{8B06415C-DC65-4F3B-AF3A-F5128D1298E4}"/>
              </a:ext>
            </a:extLst>
          </p:cNvPr>
          <p:cNvCxnSpPr/>
          <p:nvPr/>
        </p:nvCxnSpPr>
        <p:spPr>
          <a:xfrm flipH="1" flipV="1">
            <a:off x="7071275" y="5911487"/>
            <a:ext cx="90659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Rovná spojovacia šípka 26">
            <a:extLst>
              <a:ext uri="{FF2B5EF4-FFF2-40B4-BE49-F238E27FC236}">
                <a16:creationId xmlns="" xmlns:a16="http://schemas.microsoft.com/office/drawing/2014/main" id="{1309073B-87FC-49E7-B310-4E493D3FD331}"/>
              </a:ext>
            </a:extLst>
          </p:cNvPr>
          <p:cNvCxnSpPr>
            <a:cxnSpLocks/>
          </p:cNvCxnSpPr>
          <p:nvPr/>
        </p:nvCxnSpPr>
        <p:spPr>
          <a:xfrm flipH="1" flipV="1">
            <a:off x="2724502" y="3323818"/>
            <a:ext cx="90659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BlokTextu 27">
            <a:extLst>
              <a:ext uri="{FF2B5EF4-FFF2-40B4-BE49-F238E27FC236}">
                <a16:creationId xmlns="" xmlns:a16="http://schemas.microsoft.com/office/drawing/2014/main" id="{FCBC0C78-F41B-4617-B420-0500BA797456}"/>
              </a:ext>
            </a:extLst>
          </p:cNvPr>
          <p:cNvSpPr txBox="1"/>
          <p:nvPr/>
        </p:nvSpPr>
        <p:spPr>
          <a:xfrm>
            <a:off x="431075" y="233479"/>
            <a:ext cx="8869680" cy="830997"/>
          </a:xfrm>
          <a:prstGeom prst="rect">
            <a:avLst/>
          </a:prstGeom>
          <a:noFill/>
        </p:spPr>
        <p:txBody>
          <a:bodyPr wrap="square" rtlCol="0">
            <a:spAutoFit/>
          </a:bodyPr>
          <a:lstStyle/>
          <a:p>
            <a:r>
              <a:rPr lang="sk-SK" sz="2400" dirty="0" smtClean="0"/>
              <a:t>Rastliny vyrastajú zo semena, z cibule, z pôvodného koreňa alebo z hľuzy.</a:t>
            </a:r>
            <a:endParaRPr lang="sk-SK" sz="2400" dirty="0"/>
          </a:p>
        </p:txBody>
      </p:sp>
    </p:spTree>
    <p:extLst>
      <p:ext uri="{BB962C8B-B14F-4D97-AF65-F5344CB8AC3E}">
        <p14:creationId xmlns="" xmlns:p14="http://schemas.microsoft.com/office/powerpoint/2010/main" val="1632146340"/>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style.rotation</p:attrName>
                                        </p:attrNameLst>
                                      </p:cBhvr>
                                      <p:tavLst>
                                        <p:tav tm="0">
                                          <p:val>
                                            <p:fltVal val="90"/>
                                          </p:val>
                                        </p:tav>
                                        <p:tav tm="100000">
                                          <p:val>
                                            <p:fltVal val="0"/>
                                          </p:val>
                                        </p:tav>
                                      </p:tavLst>
                                    </p:anim>
                                    <p:animEffect transition="in" filter="fade">
                                      <p:cBhvr>
                                        <p:cTn id="38" dur="1000"/>
                                        <p:tgtEl>
                                          <p:spTgt spid="18"/>
                                        </p:tgtEl>
                                      </p:cBhvr>
                                    </p:animEffect>
                                  </p:childTnLst>
                                </p:cTn>
                              </p:par>
                              <p:par>
                                <p:cTn id="39" presetID="3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 calcmode="lin" valueType="num">
                                      <p:cBhvr>
                                        <p:cTn id="43" dur="1000" fill="hold"/>
                                        <p:tgtEl>
                                          <p:spTgt spid="24"/>
                                        </p:tgtEl>
                                        <p:attrNameLst>
                                          <p:attrName>style.rotation</p:attrName>
                                        </p:attrNameLst>
                                      </p:cBhvr>
                                      <p:tavLst>
                                        <p:tav tm="0">
                                          <p:val>
                                            <p:fltVal val="90"/>
                                          </p:val>
                                        </p:tav>
                                        <p:tav tm="100000">
                                          <p:val>
                                            <p:fltVal val="0"/>
                                          </p:val>
                                        </p:tav>
                                      </p:tavLst>
                                    </p:anim>
                                    <p:animEffect transition="in" filter="fade">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par>
                                <p:cTn id="53" presetID="3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 xmlns:a16="http://schemas.microsoft.com/office/drawing/2014/main" id="{28771C4B-EA25-4A96-914D-DC2183273B6E}"/>
              </a:ext>
            </a:extLst>
          </p:cNvPr>
          <p:cNvSpPr>
            <a:spLocks noGrp="1"/>
          </p:cNvSpPr>
          <p:nvPr>
            <p:ph type="body" idx="1"/>
          </p:nvPr>
        </p:nvSpPr>
        <p:spPr>
          <a:xfrm>
            <a:off x="459511" y="444137"/>
            <a:ext cx="8805606" cy="1506667"/>
          </a:xfrm>
        </p:spPr>
        <p:txBody>
          <a:bodyPr/>
          <a:lstStyle/>
          <a:p>
            <a:r>
              <a:rPr lang="sk-SK" sz="2800" dirty="0" smtClean="0">
                <a:solidFill>
                  <a:schemeClr val="tx1"/>
                </a:solidFill>
              </a:rPr>
              <a:t>Niektoré časti rastlín konzumujeme, napríklad koreň petržlenu, mrkvy, cvikly,...</a:t>
            </a:r>
          </a:p>
          <a:p>
            <a:endParaRPr lang="sk-SK" dirty="0">
              <a:solidFill>
                <a:schemeClr val="tx1"/>
              </a:solidFill>
            </a:endParaRPr>
          </a:p>
        </p:txBody>
      </p:sp>
      <p:pic>
        <p:nvPicPr>
          <p:cNvPr id="12" name="Obrázok 11" descr="Obrázok, na ktorom je mrkva, stôl, sedenie, jedlo&#10;&#10;Automaticky generovaný popis">
            <a:extLst>
              <a:ext uri="{FF2B5EF4-FFF2-40B4-BE49-F238E27FC236}">
                <a16:creationId xmlns="" xmlns:a16="http://schemas.microsoft.com/office/drawing/2014/main" id="{76D0FA66-F3DB-4998-BB89-C9C29489C54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94418" y="3530211"/>
            <a:ext cx="4111777" cy="3008954"/>
          </a:xfrm>
          <a:prstGeom prst="rect">
            <a:avLst/>
          </a:prstGeom>
        </p:spPr>
      </p:pic>
      <p:pic>
        <p:nvPicPr>
          <p:cNvPr id="14" name="Obrázok 13" descr="Obrázok, na ktorom je stôl, vnútri, sedenie, červené&#10;&#10;Automaticky generovaný popis">
            <a:extLst>
              <a:ext uri="{FF2B5EF4-FFF2-40B4-BE49-F238E27FC236}">
                <a16:creationId xmlns="" xmlns:a16="http://schemas.microsoft.com/office/drawing/2014/main" id="{5A8F9B98-3D07-411B-9A80-7E1074C55E2A}"/>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845643" y="1489958"/>
            <a:ext cx="3582553" cy="2637905"/>
          </a:xfrm>
          <a:prstGeom prst="rect">
            <a:avLst/>
          </a:prstGeom>
        </p:spPr>
      </p:pic>
      <p:pic>
        <p:nvPicPr>
          <p:cNvPr id="10" name="Zástupný objekt pre obsah 9" descr="Obrázok, na ktorom je paštrnák, sedenie, stôl, banán&#10;&#10;Automaticky generovaný popis">
            <a:extLst>
              <a:ext uri="{FF2B5EF4-FFF2-40B4-BE49-F238E27FC236}">
                <a16:creationId xmlns="" xmlns:a16="http://schemas.microsoft.com/office/drawing/2014/main" id="{9A6D8FA9-DFD7-4FE2-84D9-A088149D413D}"/>
              </a:ext>
            </a:extLst>
          </p:cNvPr>
          <p:cNvPicPr>
            <a:picLocks noGrp="1" noChangeAspect="1"/>
          </p:cNvPicPr>
          <p:nvPr>
            <p:ph sz="quarter" idx="4"/>
          </p:nvPr>
        </p:nvPicPr>
        <p:blipFill>
          <a:blip r:embed="rId4">
            <a:extLst>
              <a:ext uri="{28A0092B-C50C-407E-A947-70E740481C1C}">
                <a14:useLocalDpi xmlns="" xmlns:a14="http://schemas.microsoft.com/office/drawing/2010/main" val="0"/>
              </a:ext>
            </a:extLst>
          </a:blip>
          <a:stretch>
            <a:fillRect/>
          </a:stretch>
        </p:blipFill>
        <p:spPr>
          <a:xfrm>
            <a:off x="584428" y="1700444"/>
            <a:ext cx="3467274" cy="2453545"/>
          </a:xfrm>
        </p:spPr>
      </p:pic>
    </p:spTree>
    <p:extLst>
      <p:ext uri="{BB962C8B-B14F-4D97-AF65-F5344CB8AC3E}">
        <p14:creationId xmlns="" xmlns:p14="http://schemas.microsoft.com/office/powerpoint/2010/main" val="563571653"/>
      </p:ext>
    </p:extLst>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 xmlns:a16="http://schemas.microsoft.com/office/drawing/2014/main" id="{444B7E59-8346-4E7B-A6C6-D6EF6C6BF2C8}"/>
              </a:ext>
            </a:extLst>
          </p:cNvPr>
          <p:cNvSpPr>
            <a:spLocks noGrp="1"/>
          </p:cNvSpPr>
          <p:nvPr>
            <p:ph type="body" idx="1"/>
          </p:nvPr>
        </p:nvSpPr>
        <p:spPr>
          <a:xfrm>
            <a:off x="594830" y="1058091"/>
            <a:ext cx="9189250" cy="3582051"/>
          </a:xfrm>
        </p:spPr>
        <p:txBody>
          <a:bodyPr/>
          <a:lstStyle/>
          <a:p>
            <a:pPr algn="just">
              <a:lnSpc>
                <a:spcPct val="150000"/>
              </a:lnSpc>
            </a:pPr>
            <a:r>
              <a:rPr lang="sk-SK" sz="2000" dirty="0" smtClean="0">
                <a:solidFill>
                  <a:schemeClr val="tx1"/>
                </a:solidFill>
              </a:rPr>
              <a:t>Môžeš </a:t>
            </a:r>
            <a:r>
              <a:rPr lang="sk-SK" sz="2000" dirty="0">
                <a:solidFill>
                  <a:schemeClr val="tx1"/>
                </a:solidFill>
              </a:rPr>
              <a:t>pozorovať ako klíči semienko fazule obyčajnej. </a:t>
            </a:r>
            <a:endParaRPr lang="sk-SK" sz="2000" dirty="0" smtClean="0">
              <a:solidFill>
                <a:schemeClr val="tx1"/>
              </a:solidFill>
            </a:endParaRPr>
          </a:p>
          <a:p>
            <a:pPr algn="just">
              <a:lnSpc>
                <a:spcPct val="150000"/>
              </a:lnSpc>
              <a:buFont typeface="Arial" pitchFamily="34" charset="0"/>
              <a:buChar char="•"/>
            </a:pPr>
            <a:r>
              <a:rPr lang="sk-SK" sz="2000" dirty="0" smtClean="0">
                <a:solidFill>
                  <a:schemeClr val="tx1"/>
                </a:solidFill>
              </a:rPr>
              <a:t> zistiť </a:t>
            </a:r>
            <a:r>
              <a:rPr lang="sk-SK" sz="2000" dirty="0">
                <a:solidFill>
                  <a:schemeClr val="tx1"/>
                </a:solidFill>
              </a:rPr>
              <a:t>za aký dlhý čas vyklíči semienko, ktoré má všetko čo potrebuje vodu</a:t>
            </a:r>
            <a:r>
              <a:rPr lang="sk-SK" sz="2000" dirty="0" smtClean="0">
                <a:solidFill>
                  <a:schemeClr val="tx1"/>
                </a:solidFill>
              </a:rPr>
              <a:t>,</a:t>
            </a:r>
          </a:p>
          <a:p>
            <a:pPr algn="just">
              <a:lnSpc>
                <a:spcPct val="150000"/>
              </a:lnSpc>
            </a:pPr>
            <a:r>
              <a:rPr lang="sk-SK" sz="2000" dirty="0" smtClean="0">
                <a:solidFill>
                  <a:schemeClr val="tx1"/>
                </a:solidFill>
              </a:rPr>
              <a:t>  </a:t>
            </a:r>
            <a:r>
              <a:rPr lang="sk-SK" sz="2000" dirty="0">
                <a:solidFill>
                  <a:schemeClr val="tx1"/>
                </a:solidFill>
              </a:rPr>
              <a:t>teplo, svetlo, vzduch a pôdu. </a:t>
            </a:r>
            <a:endParaRPr lang="sk-SK" sz="2000" dirty="0" smtClean="0">
              <a:solidFill>
                <a:schemeClr val="tx1"/>
              </a:solidFill>
            </a:endParaRPr>
          </a:p>
          <a:p>
            <a:pPr algn="just">
              <a:lnSpc>
                <a:spcPct val="150000"/>
              </a:lnSpc>
              <a:buFont typeface="Arial" pitchFamily="34" charset="0"/>
              <a:buChar char="•"/>
            </a:pPr>
            <a:r>
              <a:rPr lang="sk-SK" sz="2000" dirty="0" smtClean="0">
                <a:solidFill>
                  <a:schemeClr val="tx1"/>
                </a:solidFill>
              </a:rPr>
              <a:t> Do </a:t>
            </a:r>
            <a:r>
              <a:rPr lang="sk-SK" sz="2000" dirty="0">
                <a:solidFill>
                  <a:schemeClr val="tx1"/>
                </a:solidFill>
              </a:rPr>
              <a:t>porovnania si </a:t>
            </a:r>
            <a:r>
              <a:rPr lang="sk-SK" sz="2000" dirty="0" smtClean="0">
                <a:solidFill>
                  <a:schemeClr val="tx1"/>
                </a:solidFill>
              </a:rPr>
              <a:t>daj i </a:t>
            </a:r>
            <a:r>
              <a:rPr lang="sk-SK" sz="2000" dirty="0">
                <a:solidFill>
                  <a:schemeClr val="tx1"/>
                </a:solidFill>
              </a:rPr>
              <a:t>druhé semienko, ktoré tiež </a:t>
            </a:r>
            <a:r>
              <a:rPr lang="sk-SK" sz="2000" dirty="0" smtClean="0">
                <a:solidFill>
                  <a:schemeClr val="tx1"/>
                </a:solidFill>
              </a:rPr>
              <a:t>zasadíš </a:t>
            </a:r>
            <a:r>
              <a:rPr lang="sk-SK" sz="2000" dirty="0">
                <a:solidFill>
                  <a:schemeClr val="tx1"/>
                </a:solidFill>
              </a:rPr>
              <a:t>do pôdy</a:t>
            </a:r>
            <a:r>
              <a:rPr lang="sk-SK" sz="2000" dirty="0" smtClean="0">
                <a:solidFill>
                  <a:schemeClr val="tx1"/>
                </a:solidFill>
              </a:rPr>
              <a:t>,</a:t>
            </a:r>
          </a:p>
          <a:p>
            <a:pPr algn="just">
              <a:lnSpc>
                <a:spcPct val="150000"/>
              </a:lnSpc>
            </a:pPr>
            <a:r>
              <a:rPr lang="sk-SK" sz="2000" dirty="0" smtClean="0">
                <a:solidFill>
                  <a:schemeClr val="tx1"/>
                </a:solidFill>
              </a:rPr>
              <a:t>  </a:t>
            </a:r>
            <a:r>
              <a:rPr lang="sk-SK" sz="2000" dirty="0">
                <a:solidFill>
                  <a:schemeClr val="tx1"/>
                </a:solidFill>
              </a:rPr>
              <a:t>ale </a:t>
            </a:r>
            <a:r>
              <a:rPr lang="sk-SK" sz="2000" dirty="0" smtClean="0">
                <a:solidFill>
                  <a:schemeClr val="tx1"/>
                </a:solidFill>
              </a:rPr>
              <a:t>dáš </a:t>
            </a:r>
            <a:r>
              <a:rPr lang="sk-SK" sz="2000" dirty="0">
                <a:solidFill>
                  <a:schemeClr val="tx1"/>
                </a:solidFill>
              </a:rPr>
              <a:t>ho na tmavé miesto, </a:t>
            </a:r>
            <a:r>
              <a:rPr lang="sk-SK" sz="2000" dirty="0" smtClean="0">
                <a:solidFill>
                  <a:schemeClr val="tx1"/>
                </a:solidFill>
              </a:rPr>
              <a:t>nebudeš </a:t>
            </a:r>
            <a:r>
              <a:rPr lang="sk-SK" sz="2000" dirty="0">
                <a:solidFill>
                  <a:schemeClr val="tx1"/>
                </a:solidFill>
              </a:rPr>
              <a:t>mu dávať vodu, nebude mať teplo, </a:t>
            </a:r>
            <a:endParaRPr lang="sk-SK" sz="2000" dirty="0" smtClean="0">
              <a:solidFill>
                <a:schemeClr val="tx1"/>
              </a:solidFill>
            </a:endParaRPr>
          </a:p>
          <a:p>
            <a:pPr algn="just">
              <a:lnSpc>
                <a:spcPct val="150000"/>
              </a:lnSpc>
            </a:pPr>
            <a:r>
              <a:rPr lang="sk-SK" sz="2000" dirty="0" smtClean="0">
                <a:solidFill>
                  <a:schemeClr val="tx1"/>
                </a:solidFill>
              </a:rPr>
              <a:t>  ani </a:t>
            </a:r>
            <a:r>
              <a:rPr lang="sk-SK" sz="2000" dirty="0">
                <a:solidFill>
                  <a:schemeClr val="tx1"/>
                </a:solidFill>
              </a:rPr>
              <a:t>vzduch.  </a:t>
            </a:r>
          </a:p>
        </p:txBody>
      </p:sp>
      <p:sp>
        <p:nvSpPr>
          <p:cNvPr id="7" name="BlokTextu 6">
            <a:extLst>
              <a:ext uri="{FF2B5EF4-FFF2-40B4-BE49-F238E27FC236}">
                <a16:creationId xmlns="" xmlns:a16="http://schemas.microsoft.com/office/drawing/2014/main" id="{95E23E06-6FFE-48B3-8611-68AE80A73083}"/>
              </a:ext>
            </a:extLst>
          </p:cNvPr>
          <p:cNvSpPr txBox="1"/>
          <p:nvPr/>
        </p:nvSpPr>
        <p:spPr>
          <a:xfrm>
            <a:off x="604723" y="376794"/>
            <a:ext cx="7687021" cy="646331"/>
          </a:xfrm>
          <a:prstGeom prst="rect">
            <a:avLst/>
          </a:prstGeom>
          <a:noFill/>
        </p:spPr>
        <p:txBody>
          <a:bodyPr wrap="square" rtlCol="0">
            <a:spAutoFit/>
          </a:bodyPr>
          <a:lstStyle/>
          <a:p>
            <a:r>
              <a:rPr lang="sk-SK" sz="3600" dirty="0">
                <a:solidFill>
                  <a:schemeClr val="accent1"/>
                </a:solidFill>
              </a:rPr>
              <a:t>Pozorovanie</a:t>
            </a:r>
          </a:p>
        </p:txBody>
      </p:sp>
      <p:sp>
        <p:nvSpPr>
          <p:cNvPr id="8" name="BlokTextu 7">
            <a:extLst>
              <a:ext uri="{FF2B5EF4-FFF2-40B4-BE49-F238E27FC236}">
                <a16:creationId xmlns="" xmlns:a16="http://schemas.microsoft.com/office/drawing/2014/main" id="{A531627A-B044-4E22-B762-A31779422465}"/>
              </a:ext>
            </a:extLst>
          </p:cNvPr>
          <p:cNvSpPr txBox="1"/>
          <p:nvPr/>
        </p:nvSpPr>
        <p:spPr>
          <a:xfrm>
            <a:off x="761479" y="4931672"/>
            <a:ext cx="8536112" cy="1338828"/>
          </a:xfrm>
          <a:prstGeom prst="rect">
            <a:avLst/>
          </a:prstGeom>
          <a:noFill/>
        </p:spPr>
        <p:txBody>
          <a:bodyPr wrap="square" rtlCol="0">
            <a:spAutoFit/>
          </a:bodyPr>
          <a:lstStyle/>
          <a:p>
            <a:pPr algn="just">
              <a:lnSpc>
                <a:spcPct val="150000"/>
              </a:lnSpc>
            </a:pPr>
            <a:r>
              <a:rPr lang="sk-SK" b="1" dirty="0"/>
              <a:t>Pomôcky: </a:t>
            </a:r>
            <a:r>
              <a:rPr lang="sk-SK" dirty="0"/>
              <a:t>na toto pozorovanie potrebuješ 2 malé kvetináče alebo </a:t>
            </a:r>
            <a:r>
              <a:rPr lang="sk-SK" dirty="0" err="1" smtClean="0"/>
              <a:t>kelímky</a:t>
            </a:r>
            <a:r>
              <a:rPr lang="sk-SK" dirty="0" smtClean="0"/>
              <a:t>, semienka </a:t>
            </a:r>
            <a:r>
              <a:rPr lang="sk-SK" dirty="0"/>
              <a:t>fazule, trocha hliny a vodu. Na zápis údajov potrebuješ 2 výkresy A4, pastelky a pero.</a:t>
            </a:r>
          </a:p>
        </p:txBody>
      </p:sp>
    </p:spTree>
    <p:extLst>
      <p:ext uri="{BB962C8B-B14F-4D97-AF65-F5344CB8AC3E}">
        <p14:creationId xmlns="" xmlns:p14="http://schemas.microsoft.com/office/powerpoint/2010/main" val="1192096808"/>
      </p:ext>
    </p:extLst>
  </p:cSld>
  <p:clrMapOvr>
    <a:masterClrMapping/>
  </p:clrMapOvr>
  <p:transition spd="slow">
    <p:cut thruBlk="1"/>
  </p:transition>
  <p:timing>
    <p:tnLst>
      <p:par>
        <p:cTn id="1" dur="indefinite" restart="never" nodeType="tmRoot"/>
      </p:par>
    </p:tn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46</TotalTime>
  <Words>461</Words>
  <Application>Microsoft Office PowerPoint</Application>
  <PresentationFormat>Vlastná</PresentationFormat>
  <Paragraphs>65</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Fazeta</vt:lpstr>
      <vt:lpstr>Životný cyklus rastlín</vt:lpstr>
      <vt:lpstr>Dĺžka života rastlín</vt:lpstr>
      <vt:lpstr>Čo potrebujú rastliny ku prežitiu? </vt:lpstr>
      <vt:lpstr>Životný cyklus rastliny </vt:lpstr>
      <vt:lpstr>Snímka 5</vt:lpstr>
      <vt:lpstr>Snímka 6</vt:lpstr>
      <vt:lpstr>Snímka 7</vt:lpstr>
      <vt:lpstr>Snímka 8</vt:lpstr>
      <vt:lpstr>Snímka 9</vt:lpstr>
      <vt:lpstr>Takýto postup rastu si budeš zaznamenávať aj ty. Budeš kresliť kvetináč každý deň. Pod prvý obrázok si daj dátum, keď si zasadíš fazuľku. Podľa tohto postupu budeš pozorovať ako rýchlo vyklíči semienko fazule na rastlinu. Postupne si zapisuj dátumy pozorovania. Tak zistíš za aký čas vyrastie rastlinka fazule, o ktorú sa staráme podľa toho ako potrebuje a ako rýchlo vyrastie rastlina o ktorú sa nestaráme. </vt:lpstr>
      <vt:lpstr>Ďakujem za pozornosť</vt:lpstr>
      <vt:lpstr>Snímka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Životný cyklus rastlín</dc:title>
  <dc:creator>Michal Betík</dc:creator>
  <cp:lastModifiedBy>ntb</cp:lastModifiedBy>
  <cp:revision>7</cp:revision>
  <dcterms:created xsi:type="dcterms:W3CDTF">2020-04-02T13:50:43Z</dcterms:created>
  <dcterms:modified xsi:type="dcterms:W3CDTF">2020-04-30T19:29:38Z</dcterms:modified>
</cp:coreProperties>
</file>