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24B-C708-48B9-9039-3095375E1EB4}" type="datetimeFigureOut">
              <a:rPr lang="sk-SK" smtClean="0"/>
              <a:pPr/>
              <a:t>30. 4. 2020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570967-5AF8-4DD1-BEE7-DC06F8E1F8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24B-C708-48B9-9039-3095375E1EB4}" type="datetimeFigureOut">
              <a:rPr lang="sk-SK" smtClean="0"/>
              <a:pPr/>
              <a:t>30. 4. 2020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0967-5AF8-4DD1-BEE7-DC06F8E1F8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24B-C708-48B9-9039-3095375E1EB4}" type="datetimeFigureOut">
              <a:rPr lang="sk-SK" smtClean="0"/>
              <a:pPr/>
              <a:t>30. 4. 2020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0967-5AF8-4DD1-BEE7-DC06F8E1F8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24B-C708-48B9-9039-3095375E1EB4}" type="datetimeFigureOut">
              <a:rPr lang="sk-SK" smtClean="0"/>
              <a:pPr/>
              <a:t>30. 4. 2020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570967-5AF8-4DD1-BEE7-DC06F8E1F8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24B-C708-48B9-9039-3095375E1EB4}" type="datetimeFigureOut">
              <a:rPr lang="sk-SK" smtClean="0"/>
              <a:pPr/>
              <a:t>30. 4. 2020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0967-5AF8-4DD1-BEE7-DC06F8E1F8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24B-C708-48B9-9039-3095375E1EB4}" type="datetimeFigureOut">
              <a:rPr lang="sk-SK" smtClean="0"/>
              <a:pPr/>
              <a:t>30. 4. 2020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0967-5AF8-4DD1-BEE7-DC06F8E1F8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24B-C708-48B9-9039-3095375E1EB4}" type="datetimeFigureOut">
              <a:rPr lang="sk-SK" smtClean="0"/>
              <a:pPr/>
              <a:t>30. 4. 2020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570967-5AF8-4DD1-BEE7-DC06F8E1F8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24B-C708-48B9-9039-3095375E1EB4}" type="datetimeFigureOut">
              <a:rPr lang="sk-SK" smtClean="0"/>
              <a:pPr/>
              <a:t>30. 4. 2020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0967-5AF8-4DD1-BEE7-DC06F8E1F8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24B-C708-48B9-9039-3095375E1EB4}" type="datetimeFigureOut">
              <a:rPr lang="sk-SK" smtClean="0"/>
              <a:pPr/>
              <a:t>30. 4. 2020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0967-5AF8-4DD1-BEE7-DC06F8E1F8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24B-C708-48B9-9039-3095375E1EB4}" type="datetimeFigureOut">
              <a:rPr lang="sk-SK" smtClean="0"/>
              <a:pPr/>
              <a:t>30. 4. 2020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0967-5AF8-4DD1-BEE7-DC06F8E1F804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924B-C708-48B9-9039-3095375E1EB4}" type="datetimeFigureOut">
              <a:rPr lang="sk-SK" smtClean="0"/>
              <a:pPr/>
              <a:t>30. 4. 2020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70967-5AF8-4DD1-BEE7-DC06F8E1F8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8C924B-C708-48B9-9039-3095375E1EB4}" type="datetimeFigureOut">
              <a:rPr lang="sk-SK" smtClean="0"/>
              <a:pPr/>
              <a:t>30. 4. 2020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570967-5AF8-4DD1-BEE7-DC06F8E1F80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marinajurica00 | A great WordPress.com site"/>
          <p:cNvPicPr/>
          <p:nvPr/>
        </p:nvPicPr>
        <p:blipFill>
          <a:blip r:embed="rId2" cstate="print"/>
          <a:srcRect l="45238"/>
          <a:stretch>
            <a:fillRect/>
          </a:stretch>
        </p:blipFill>
        <p:spPr bwMode="auto">
          <a:xfrm rot="10800000" flipV="1">
            <a:off x="5715008" y="3071810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6600"/>
                </a:solidFill>
              </a:rPr>
              <a:t>Rastlinstvo vodného spoločenstva</a:t>
            </a:r>
            <a:endParaRPr lang="sk-SK" dirty="0">
              <a:solidFill>
                <a:srgbClr val="006600"/>
              </a:solidFill>
            </a:endParaRPr>
          </a:p>
        </p:txBody>
      </p:sp>
      <p:pic>
        <p:nvPicPr>
          <p:cNvPr id="6" name="Zástupný symbol obsahu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22145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4"/>
          <a:srcRect l="9589" r="18721"/>
          <a:stretch>
            <a:fillRect/>
          </a:stretch>
        </p:blipFill>
        <p:spPr bwMode="auto">
          <a:xfrm>
            <a:off x="2428860" y="3357562"/>
            <a:ext cx="24288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Lekno"/>
          <p:cNvPicPr/>
          <p:nvPr/>
        </p:nvPicPr>
        <p:blipFill>
          <a:blip r:embed="rId5"/>
          <a:srcRect l="3158" t="3383" r="49474" b="73684"/>
          <a:stretch>
            <a:fillRect/>
          </a:stretch>
        </p:blipFill>
        <p:spPr bwMode="auto">
          <a:xfrm>
            <a:off x="3714744" y="1571612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9"/>
          <p:cNvSpPr txBox="1"/>
          <p:nvPr/>
        </p:nvSpPr>
        <p:spPr>
          <a:xfrm>
            <a:off x="5072066" y="592933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        Mgr. Katarína </a:t>
            </a:r>
            <a:r>
              <a:rPr lang="sk-SK" dirty="0" err="1" smtClean="0"/>
              <a:t>Mihalčinová</a:t>
            </a:r>
            <a:endParaRPr lang="sk-SK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071546"/>
            <a:ext cx="8686800" cy="5357850"/>
          </a:xfrm>
        </p:spPr>
        <p:txBody>
          <a:bodyPr>
            <a:normAutofit lnSpcReduction="10000"/>
          </a:bodyPr>
          <a:lstStyle/>
          <a:p>
            <a:r>
              <a:rPr lang="sk-SK" sz="4000" dirty="0" smtClean="0">
                <a:solidFill>
                  <a:schemeClr val="tx1"/>
                </a:solidFill>
              </a:rPr>
              <a:t>byliny, kry a stromy</a:t>
            </a:r>
          </a:p>
          <a:p>
            <a:r>
              <a:rPr lang="sk-SK" sz="4000" dirty="0" smtClean="0">
                <a:solidFill>
                  <a:schemeClr val="tx1"/>
                </a:solidFill>
              </a:rPr>
              <a:t>korene majú hlboko v pôde, rozkonárené</a:t>
            </a:r>
          </a:p>
          <a:p>
            <a:r>
              <a:rPr lang="sk-SK" sz="4000" dirty="0" smtClean="0">
                <a:solidFill>
                  <a:schemeClr val="tx1"/>
                </a:solidFill>
              </a:rPr>
              <a:t>spevňujú brehy jazier, potokov a riek</a:t>
            </a:r>
          </a:p>
          <a:p>
            <a:r>
              <a:rPr lang="sk-SK" sz="4000" dirty="0" smtClean="0">
                <a:solidFill>
                  <a:schemeClr val="tx1"/>
                </a:solidFill>
              </a:rPr>
              <a:t>rýchlo sa rozmnožujú a dobre znášajú  vlhkosť</a:t>
            </a:r>
          </a:p>
          <a:p>
            <a:r>
              <a:rPr lang="sk-SK" sz="4000" dirty="0" smtClean="0">
                <a:solidFill>
                  <a:schemeClr val="tx1"/>
                </a:solidFill>
              </a:rPr>
              <a:t>vŕba biela, jelša lepkavá, trs obyčajná, lekno biele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6600"/>
                </a:solidFill>
              </a:rPr>
              <a:t>Vŕba biela</a:t>
            </a:r>
            <a:endParaRPr lang="sk-SK" dirty="0">
              <a:solidFill>
                <a:srgbClr val="0066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ker alebo strom (koruna pripomína metlu)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tenké, ohybné konáre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rastie ne brehoch potokov a riek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má striedavé kopijovité listy na rube chlpaté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žlté kvety - jahňady                plod - tobolka</a:t>
            </a:r>
          </a:p>
          <a:p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2391" t="58714" r="19517" b="9356"/>
          <a:stretch>
            <a:fillRect/>
          </a:stretch>
        </p:blipFill>
        <p:spPr bwMode="auto">
          <a:xfrm>
            <a:off x="6572264" y="428604"/>
            <a:ext cx="1928826" cy="255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player.slideplayer.cz/91/15094854/slides/slide_5.jpg"/>
          <p:cNvPicPr>
            <a:picLocks noChangeAspect="1" noChangeArrowheads="1"/>
          </p:cNvPicPr>
          <p:nvPr/>
        </p:nvPicPr>
        <p:blipFill>
          <a:blip r:embed="rId3"/>
          <a:srcRect l="56999" t="57682" r="12239" b="11068"/>
          <a:stretch>
            <a:fillRect/>
          </a:stretch>
        </p:blipFill>
        <p:spPr bwMode="auto">
          <a:xfrm>
            <a:off x="5857884" y="4286256"/>
            <a:ext cx="3000396" cy="2286016"/>
          </a:xfrm>
          <a:prstGeom prst="rect">
            <a:avLst/>
          </a:prstGeom>
          <a:noFill/>
        </p:spPr>
      </p:pic>
      <p:pic>
        <p:nvPicPr>
          <p:cNvPr id="1030" name="Picture 6" descr="https://player.slideplayer.cz/91/15094854/slides/slide_5.jpg"/>
          <p:cNvPicPr>
            <a:picLocks noChangeAspect="1" noChangeArrowheads="1"/>
          </p:cNvPicPr>
          <p:nvPr/>
        </p:nvPicPr>
        <p:blipFill>
          <a:blip r:embed="rId3"/>
          <a:srcRect l="61393" t="23503" r="15901" b="44271"/>
          <a:stretch>
            <a:fillRect/>
          </a:stretch>
        </p:blipFill>
        <p:spPr bwMode="auto">
          <a:xfrm>
            <a:off x="4357686" y="2357430"/>
            <a:ext cx="2348795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6600"/>
                </a:solidFill>
              </a:rPr>
              <a:t>Jelša lepkavá</a:t>
            </a:r>
            <a:endParaRPr lang="sk-SK" dirty="0">
              <a:solidFill>
                <a:srgbClr val="0066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strom s korunou vajcovitého tvaru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rastie na brehoch potokov a riek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silno lepkavé listy - oválne, s pilníkovým okrajom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kvety: samčie - jahňady, samičie - </a:t>
            </a:r>
            <a:r>
              <a:rPr lang="sk-SK" dirty="0" err="1" smtClean="0">
                <a:solidFill>
                  <a:schemeClr val="tx1"/>
                </a:solidFill>
              </a:rPr>
              <a:t>šištice</a:t>
            </a:r>
            <a:endParaRPr lang="sk-SK" dirty="0" smtClean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2783" t="24854" r="58248" b="46637"/>
          <a:stretch>
            <a:fillRect/>
          </a:stretch>
        </p:blipFill>
        <p:spPr bwMode="auto">
          <a:xfrm>
            <a:off x="5643570" y="1214422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https://player.slideplayer.cz/91/15094854/slides/slide_3.jpg"/>
          <p:cNvPicPr>
            <a:picLocks noChangeAspect="1" noChangeArrowheads="1"/>
          </p:cNvPicPr>
          <p:nvPr/>
        </p:nvPicPr>
        <p:blipFill>
          <a:blip r:embed="rId3"/>
          <a:srcRect l="15250" t="57682" r="61312" b="11068"/>
          <a:stretch>
            <a:fillRect/>
          </a:stretch>
        </p:blipFill>
        <p:spPr bwMode="auto">
          <a:xfrm>
            <a:off x="6643702" y="3643314"/>
            <a:ext cx="2286016" cy="2286016"/>
          </a:xfrm>
          <a:prstGeom prst="rect">
            <a:avLst/>
          </a:prstGeom>
          <a:noFill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 l="15562" t="23616" r="61729" b="45127"/>
          <a:stretch>
            <a:fillRect/>
          </a:stretch>
        </p:blipFill>
        <p:spPr bwMode="auto">
          <a:xfrm>
            <a:off x="3857620" y="2214554"/>
            <a:ext cx="22145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ok 7"/>
          <p:cNvPicPr/>
          <p:nvPr/>
        </p:nvPicPr>
        <p:blipFill>
          <a:blip r:embed="rId5"/>
          <a:srcRect l="9589" r="18721"/>
          <a:stretch>
            <a:fillRect/>
          </a:stretch>
        </p:blipFill>
        <p:spPr bwMode="auto">
          <a:xfrm>
            <a:off x="4572000" y="4071942"/>
            <a:ext cx="22860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6600"/>
                </a:solidFill>
              </a:rPr>
              <a:t>Lekno biele</a:t>
            </a:r>
            <a:endParaRPr lang="sk-SK" dirty="0">
              <a:solidFill>
                <a:srgbClr val="0066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04800" y="1214422"/>
            <a:ext cx="4767266" cy="5429288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vodná rastlina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rastie v stojatých a mierne tečúcich vodách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je zákonom chránená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pod vodou má korene a dlhú, mohutnú stonku rastúcu z bahna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stonka a korene prezimujú v bahne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listy - tmavozelené, lesklé, okrúhle,</a:t>
            </a: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</a:rPr>
              <a:t>               hlboko zakrojené</a:t>
            </a: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</a:rPr>
              <a:t>            - plávajú na hladine (stonka</a:t>
            </a: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</a:rPr>
              <a:t>              im vždy dorastie keď sa </a:t>
            </a: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</a:rPr>
              <a:t>              hladina vody dvihne)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kvety - veľké biele so žltým stredom</a:t>
            </a: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</a:rPr>
              <a:t>               - plody z kvetu dozrievajú </a:t>
            </a: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</a:rPr>
              <a:t>                 pod vodou</a:t>
            </a:r>
          </a:p>
          <a:p>
            <a:endParaRPr lang="sk-SK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1272" t="27851" r="21162" b="27741"/>
          <a:stretch>
            <a:fillRect/>
          </a:stretch>
        </p:blipFill>
        <p:spPr bwMode="auto">
          <a:xfrm>
            <a:off x="5357818" y="1285860"/>
            <a:ext cx="3071834" cy="236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 descr="Lekno biele – Wikipédia"/>
          <p:cNvPicPr>
            <a:picLocks noChangeAspect="1" noChangeArrowheads="1"/>
          </p:cNvPicPr>
          <p:nvPr/>
        </p:nvPicPr>
        <p:blipFill>
          <a:blip r:embed="rId3"/>
          <a:srcRect b="7608"/>
          <a:stretch>
            <a:fillRect/>
          </a:stretch>
        </p:blipFill>
        <p:spPr bwMode="auto">
          <a:xfrm>
            <a:off x="5857884" y="3714752"/>
            <a:ext cx="2028827" cy="2827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6600"/>
                </a:solidFill>
              </a:rPr>
              <a:t>Trs obyčajná</a:t>
            </a:r>
            <a:endParaRPr lang="sk-SK" dirty="0">
              <a:solidFill>
                <a:srgbClr val="0066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>
            <a:normAutofit fontScale="85000" lnSpcReduction="1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veľmi vysoká tráva  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rastie v močiaroch, v stojatej alebo tečúcej vode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stonka - holá, rovná, dutá s kolienkami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listy - široké a dlhé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kvety - červenohnedý hustý strapec, zložený z kláskov, otočený na jednu stranu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poskytuje úkryt živočíchom (kačica divá,...)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živý sa ňou napr. bobor vodný</a:t>
            </a:r>
          </a:p>
          <a:p>
            <a:endParaRPr lang="sk-SK" dirty="0"/>
          </a:p>
        </p:txBody>
      </p:sp>
      <p:pic>
        <p:nvPicPr>
          <p:cNvPr id="5" name="Zástupný symbol obsahu 4" descr="marinajurica00 | A great WordPress.com site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45238"/>
          <a:stretch>
            <a:fillRect/>
          </a:stretch>
        </p:blipFill>
        <p:spPr bwMode="auto">
          <a:xfrm rot="10800000" flipV="1">
            <a:off x="5072064" y="1714488"/>
            <a:ext cx="328614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rgbClr val="006600"/>
                </a:solidFill>
              </a:rPr>
              <a:t>Ďakujem  za  pozornosť</a:t>
            </a:r>
            <a:endParaRPr lang="sk-SK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Občiansky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</TotalTime>
  <Words>246</Words>
  <Application>Microsoft Office PowerPoint</Application>
  <PresentationFormat>Prezentácia na obrazovke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Cestovanie</vt:lpstr>
      <vt:lpstr>Rastlinstvo vodného spoločenstva</vt:lpstr>
      <vt:lpstr>Snímka 2</vt:lpstr>
      <vt:lpstr>Vŕba biela</vt:lpstr>
      <vt:lpstr>Jelša lepkavá</vt:lpstr>
      <vt:lpstr>Lekno biele</vt:lpstr>
      <vt:lpstr>Trs obyčajná</vt:lpstr>
      <vt:lpstr>Ďakujem  za 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Rastlinstvo vodného spoločenstva</dc:title>
  <dc:creator>ntb</dc:creator>
  <cp:lastModifiedBy>ntb</cp:lastModifiedBy>
  <cp:revision>5</cp:revision>
  <dcterms:created xsi:type="dcterms:W3CDTF">2020-04-30T15:21:48Z</dcterms:created>
  <dcterms:modified xsi:type="dcterms:W3CDTF">2020-04-30T16:09:41Z</dcterms:modified>
</cp:coreProperties>
</file>