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819000" y="326952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66488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35664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89392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81900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35664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589392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subTitle"/>
          </p:nvPr>
        </p:nvSpPr>
        <p:spPr>
          <a:xfrm>
            <a:off x="819000" y="1990800"/>
            <a:ext cx="7505280" cy="244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7505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ubTitle"/>
          </p:nvPr>
        </p:nvSpPr>
        <p:spPr>
          <a:xfrm>
            <a:off x="819000" y="845640"/>
            <a:ext cx="7505280" cy="4425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819000" y="1990800"/>
            <a:ext cx="7505280" cy="244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66488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819000" y="326952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66488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335664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893920" y="199080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81900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6"/>
          <p:cNvSpPr>
            <a:spLocks noGrp="1"/>
          </p:cNvSpPr>
          <p:nvPr>
            <p:ph type="body"/>
          </p:nvPr>
        </p:nvSpPr>
        <p:spPr>
          <a:xfrm>
            <a:off x="335664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7"/>
          <p:cNvSpPr>
            <a:spLocks noGrp="1"/>
          </p:cNvSpPr>
          <p:nvPr>
            <p:ph type="body"/>
          </p:nvPr>
        </p:nvSpPr>
        <p:spPr>
          <a:xfrm>
            <a:off x="5893920" y="3269520"/>
            <a:ext cx="241632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7505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819000" y="845640"/>
            <a:ext cx="7505280" cy="4425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2447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664880" y="326952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1900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64880" y="1990800"/>
            <a:ext cx="3662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819000" y="3269520"/>
            <a:ext cx="7505280" cy="1167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63e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824560"/>
            <a:ext cx="7369920" cy="231876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 flipH="1">
            <a:off x="3582000" y="1550880"/>
            <a:ext cx="5560920" cy="359244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 rot="10800000">
            <a:off x="5059080" y="0"/>
            <a:ext cx="4084920" cy="205236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203400" y="206280"/>
            <a:ext cx="8737200" cy="473076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algn="ctr" blurRad="228600" rotWithShape="0" sx="101000" sy="101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grpSp>
        <p:nvGrpSpPr>
          <p:cNvPr id="4" name="Group 5"/>
          <p:cNvGrpSpPr/>
          <p:nvPr/>
        </p:nvGrpSpPr>
        <p:grpSpPr>
          <a:xfrm>
            <a:off x="255240" y="720"/>
            <a:ext cx="2250000" cy="1044000"/>
            <a:chOff x="255240" y="720"/>
            <a:chExt cx="2250000" cy="1044000"/>
          </a:xfrm>
        </p:grpSpPr>
        <p:sp>
          <p:nvSpPr>
            <p:cNvPr id="5" name="CustomShape 6"/>
            <p:cNvSpPr/>
            <p:nvPr/>
          </p:nvSpPr>
          <p:spPr>
            <a:xfrm>
              <a:off x="76392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50976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25524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" name="Group 9"/>
          <p:cNvGrpSpPr/>
          <p:nvPr/>
        </p:nvGrpSpPr>
        <p:grpSpPr>
          <a:xfrm>
            <a:off x="905400" y="720"/>
            <a:ext cx="2250000" cy="1044000"/>
            <a:chOff x="905400" y="720"/>
            <a:chExt cx="2250000" cy="1044000"/>
          </a:xfrm>
        </p:grpSpPr>
        <p:sp>
          <p:nvSpPr>
            <p:cNvPr id="9" name="CustomShape 10"/>
            <p:cNvSpPr/>
            <p:nvPr/>
          </p:nvSpPr>
          <p:spPr>
            <a:xfrm>
              <a:off x="141408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115992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905400" y="720"/>
              <a:ext cx="1741320" cy="10440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" name="Group 13"/>
          <p:cNvGrpSpPr/>
          <p:nvPr/>
        </p:nvGrpSpPr>
        <p:grpSpPr>
          <a:xfrm>
            <a:off x="7057440" y="5040"/>
            <a:ext cx="1850760" cy="751680"/>
            <a:chOff x="7057440" y="5040"/>
            <a:chExt cx="1850760" cy="751680"/>
          </a:xfrm>
        </p:grpSpPr>
        <p:sp>
          <p:nvSpPr>
            <p:cNvPr id="13" name="CustomShape 14"/>
            <p:cNvSpPr/>
            <p:nvPr/>
          </p:nvSpPr>
          <p:spPr>
            <a:xfrm>
              <a:off x="7659360" y="5040"/>
              <a:ext cx="1248840" cy="75168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7358400" y="5040"/>
              <a:ext cx="1248840" cy="75168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7057440" y="5040"/>
              <a:ext cx="1248840" cy="75168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6" name="Group 17"/>
          <p:cNvGrpSpPr/>
          <p:nvPr/>
        </p:nvGrpSpPr>
        <p:grpSpPr>
          <a:xfrm>
            <a:off x="6553080" y="4217760"/>
            <a:ext cx="2388600" cy="925200"/>
            <a:chOff x="6553080" y="4217760"/>
            <a:chExt cx="2388600" cy="925200"/>
          </a:xfrm>
        </p:grpSpPr>
        <p:sp>
          <p:nvSpPr>
            <p:cNvPr id="17" name="CustomShape 18"/>
            <p:cNvSpPr/>
            <p:nvPr/>
          </p:nvSpPr>
          <p:spPr>
            <a:xfrm>
              <a:off x="7329960" y="4217760"/>
              <a:ext cx="1611720" cy="9252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6941520" y="4217760"/>
              <a:ext cx="1611720" cy="9252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6553080" y="4217760"/>
              <a:ext cx="1611720" cy="9252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" name="Group 21"/>
          <p:cNvGrpSpPr/>
          <p:nvPr/>
        </p:nvGrpSpPr>
        <p:grpSpPr>
          <a:xfrm>
            <a:off x="199080" y="4055760"/>
            <a:ext cx="2795040" cy="1082880"/>
            <a:chOff x="199080" y="4055760"/>
            <a:chExt cx="2795040" cy="1082880"/>
          </a:xfrm>
        </p:grpSpPr>
        <p:sp>
          <p:nvSpPr>
            <p:cNvPr id="21" name="CustomShape 22"/>
            <p:cNvSpPr/>
            <p:nvPr/>
          </p:nvSpPr>
          <p:spPr>
            <a:xfrm>
              <a:off x="1108080" y="4055760"/>
              <a:ext cx="1886040" cy="108288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653760" y="4055760"/>
              <a:ext cx="1886040" cy="108288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199080" y="4055760"/>
              <a:ext cx="1886040" cy="108288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" name="PlaceHolder 25"/>
          <p:cNvSpPr>
            <a:spLocks noGrp="1"/>
          </p:cNvSpPr>
          <p:nvPr>
            <p:ph type="title"/>
          </p:nvPr>
        </p:nvSpPr>
        <p:spPr>
          <a:xfrm>
            <a:off x="1858680" y="1822680"/>
            <a:ext cx="5361120" cy="14479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r>
              <a:rPr b="0" lang="pl-PL" sz="3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390880" y="454356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D0A14D0C-4128-447A-8946-A2E75DC92F09}" type="slidenum">
              <a:rPr b="0" lang="pl-PL" sz="1000" spc="-1" strike="noStrike">
                <a:solidFill>
                  <a:srgbClr val="233a44"/>
                </a:solidFill>
                <a:latin typeface="Nunito"/>
                <a:ea typeface="Nuni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33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 flipH="1">
            <a:off x="3582000" y="1550880"/>
            <a:ext cx="5560920" cy="359244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2"/>
          <p:cNvSpPr/>
          <p:nvPr/>
        </p:nvSpPr>
        <p:spPr>
          <a:xfrm>
            <a:off x="0" y="2824560"/>
            <a:ext cx="7369920" cy="231876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3"/>
          <p:cNvSpPr/>
          <p:nvPr/>
        </p:nvSpPr>
        <p:spPr>
          <a:xfrm>
            <a:off x="203400" y="206280"/>
            <a:ext cx="8737200" cy="473076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algn="ctr" blurRad="228600" rotWithShape="0" sx="101000" sy="101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6" name="PlaceHolder 4"/>
          <p:cNvSpPr>
            <a:spLocks noGrp="1"/>
          </p:cNvSpPr>
          <p:nvPr>
            <p:ph type="title"/>
          </p:nvPr>
        </p:nvSpPr>
        <p:spPr>
          <a:xfrm>
            <a:off x="819000" y="845640"/>
            <a:ext cx="7505280" cy="95436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30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819000" y="1990800"/>
            <a:ext cx="7505280" cy="244764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sldNum"/>
          </p:nvPr>
        </p:nvSpPr>
        <p:spPr>
          <a:xfrm>
            <a:off x="8390880" y="454356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95CD3F4B-047D-40C3-A1C0-47AF8D71C958}" type="slidenum">
              <a:rPr b="0" lang="pl-PL" sz="1000" spc="-1" strike="noStrike">
                <a:solidFill>
                  <a:srgbClr val="233a44"/>
                </a:solidFill>
                <a:latin typeface="Nunito"/>
                <a:ea typeface="Nuni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://www.gdos.gov.pl/wykaz-ogrodow-zoologicznych-w-polsce" TargetMode="External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11760" y="744480"/>
            <a:ext cx="8520120" cy="10087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pl-PL" sz="3800" spc="-1" strike="noStrike">
                <a:solidFill>
                  <a:srgbClr val="af7b51"/>
                </a:solidFill>
                <a:latin typeface="Nunito"/>
                <a:ea typeface="Nunito"/>
              </a:rPr>
              <a:t>KTO MIESZKA W ZOO?</a:t>
            </a:r>
            <a:endParaRPr b="0" lang="pl-PL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311760" y="2140560"/>
            <a:ext cx="4136400" cy="522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pl-PL" sz="1600" spc="-1" strike="noStrike">
                <a:solidFill>
                  <a:srgbClr val="af7b51"/>
                </a:solidFill>
                <a:latin typeface="Calibri"/>
                <a:ea typeface="Calibri"/>
              </a:rPr>
              <a:t>POZNAJEMY ZWIERZĘTA W ZOO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107" name="Google Shape;130;p13" descr=""/>
          <p:cNvPicPr/>
          <p:nvPr/>
        </p:nvPicPr>
        <p:blipFill>
          <a:blip r:embed="rId1"/>
          <a:stretch/>
        </p:blipFill>
        <p:spPr>
          <a:xfrm>
            <a:off x="4572000" y="1879560"/>
            <a:ext cx="3966840" cy="270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819000" y="845640"/>
            <a:ext cx="7505280" cy="608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HIPOPOTAMY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Google Shape;198;p22" descr=""/>
          <p:cNvPicPr/>
          <p:nvPr/>
        </p:nvPicPr>
        <p:blipFill>
          <a:blip r:embed="rId1"/>
          <a:stretch/>
        </p:blipFill>
        <p:spPr>
          <a:xfrm>
            <a:off x="345960" y="1584360"/>
            <a:ext cx="4599360" cy="307764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199;p22" descr=""/>
          <p:cNvPicPr/>
          <p:nvPr/>
        </p:nvPicPr>
        <p:blipFill>
          <a:blip r:embed="rId2"/>
          <a:stretch/>
        </p:blipFill>
        <p:spPr>
          <a:xfrm>
            <a:off x="4945680" y="1584360"/>
            <a:ext cx="3881880" cy="307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819000" y="845640"/>
            <a:ext cx="7505280" cy="693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KROKODYLE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Google Shape;206;p23" descr=""/>
          <p:cNvPicPr/>
          <p:nvPr/>
        </p:nvPicPr>
        <p:blipFill>
          <a:blip r:embed="rId1"/>
          <a:stretch/>
        </p:blipFill>
        <p:spPr>
          <a:xfrm>
            <a:off x="416880" y="1678680"/>
            <a:ext cx="4646160" cy="3110040"/>
          </a:xfrm>
          <a:prstGeom prst="rect">
            <a:avLst/>
          </a:prstGeom>
          <a:ln>
            <a:noFill/>
          </a:ln>
        </p:spPr>
      </p:pic>
      <p:pic>
        <p:nvPicPr>
          <p:cNvPr id="144" name="Google Shape;207;p23" descr=""/>
          <p:cNvPicPr/>
          <p:nvPr/>
        </p:nvPicPr>
        <p:blipFill>
          <a:blip r:embed="rId2"/>
          <a:stretch/>
        </p:blipFill>
        <p:spPr>
          <a:xfrm>
            <a:off x="5063400" y="1678680"/>
            <a:ext cx="3745800" cy="311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GORYLE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Google Shape;214;p24" descr=""/>
          <p:cNvPicPr/>
          <p:nvPr/>
        </p:nvPicPr>
        <p:blipFill>
          <a:blip r:embed="rId1"/>
          <a:stretch/>
        </p:blipFill>
        <p:spPr>
          <a:xfrm>
            <a:off x="362520" y="1668240"/>
            <a:ext cx="4566600" cy="319464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215;p24" descr=""/>
          <p:cNvPicPr/>
          <p:nvPr/>
        </p:nvPicPr>
        <p:blipFill>
          <a:blip r:embed="rId2"/>
          <a:stretch/>
        </p:blipFill>
        <p:spPr>
          <a:xfrm>
            <a:off x="5018040" y="1073160"/>
            <a:ext cx="3605040" cy="378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819000" y="845640"/>
            <a:ext cx="7505280" cy="6512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MAŁPY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Google Shape;222;p25" descr=""/>
          <p:cNvPicPr/>
          <p:nvPr/>
        </p:nvPicPr>
        <p:blipFill>
          <a:blip r:embed="rId1"/>
          <a:stretch/>
        </p:blipFill>
        <p:spPr>
          <a:xfrm>
            <a:off x="351720" y="1614600"/>
            <a:ext cx="4274640" cy="307944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223;p25" descr=""/>
          <p:cNvPicPr/>
          <p:nvPr/>
        </p:nvPicPr>
        <p:blipFill>
          <a:blip r:embed="rId2"/>
          <a:stretch/>
        </p:blipFill>
        <p:spPr>
          <a:xfrm>
            <a:off x="4626720" y="1630440"/>
            <a:ext cx="3986640" cy="304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PINGWINY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oogle Shape;230;p26" descr=""/>
          <p:cNvPicPr/>
          <p:nvPr/>
        </p:nvPicPr>
        <p:blipFill>
          <a:blip r:embed="rId1"/>
          <a:stretch/>
        </p:blipFill>
        <p:spPr>
          <a:xfrm>
            <a:off x="277920" y="1711080"/>
            <a:ext cx="4640400" cy="310788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231;p26" descr=""/>
          <p:cNvPicPr/>
          <p:nvPr/>
        </p:nvPicPr>
        <p:blipFill>
          <a:blip r:embed="rId2"/>
          <a:stretch/>
        </p:blipFill>
        <p:spPr>
          <a:xfrm>
            <a:off x="4983120" y="411840"/>
            <a:ext cx="3563640" cy="440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NIEDŹWIEDZIE BRUNATNE I POLARNE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oogle Shape;238;p27" descr=""/>
          <p:cNvPicPr/>
          <p:nvPr/>
        </p:nvPicPr>
        <p:blipFill>
          <a:blip r:embed="rId1"/>
          <a:stretch/>
        </p:blipFill>
        <p:spPr>
          <a:xfrm>
            <a:off x="386280" y="1571760"/>
            <a:ext cx="4250520" cy="2918880"/>
          </a:xfrm>
          <a:prstGeom prst="rect">
            <a:avLst/>
          </a:prstGeom>
          <a:ln>
            <a:noFill/>
          </a:ln>
        </p:spPr>
      </p:pic>
      <p:pic>
        <p:nvPicPr>
          <p:cNvPr id="160" name="Google Shape;239;p27" descr=""/>
          <p:cNvPicPr/>
          <p:nvPr/>
        </p:nvPicPr>
        <p:blipFill>
          <a:blip r:embed="rId2"/>
          <a:stretch/>
        </p:blipFill>
        <p:spPr>
          <a:xfrm>
            <a:off x="4637160" y="1571760"/>
            <a:ext cx="4142160" cy="291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819000" y="845640"/>
            <a:ext cx="7505280" cy="522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ŻÓŁWIE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Google Shape;246;p28" descr=""/>
          <p:cNvPicPr/>
          <p:nvPr/>
        </p:nvPicPr>
        <p:blipFill>
          <a:blip r:embed="rId1"/>
          <a:stretch/>
        </p:blipFill>
        <p:spPr>
          <a:xfrm>
            <a:off x="307440" y="1486440"/>
            <a:ext cx="4161600" cy="3298680"/>
          </a:xfrm>
          <a:prstGeom prst="rect">
            <a:avLst/>
          </a:prstGeom>
          <a:ln>
            <a:noFill/>
          </a:ln>
        </p:spPr>
      </p:pic>
      <p:pic>
        <p:nvPicPr>
          <p:cNvPr id="164" name="Google Shape;247;p28" descr=""/>
          <p:cNvPicPr/>
          <p:nvPr/>
        </p:nvPicPr>
        <p:blipFill>
          <a:blip r:embed="rId2"/>
          <a:stretch/>
        </p:blipFill>
        <p:spPr>
          <a:xfrm>
            <a:off x="4330800" y="1463760"/>
            <a:ext cx="4297680" cy="329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LEMURY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Google Shape;254;p29" descr=""/>
          <p:cNvPicPr/>
          <p:nvPr/>
        </p:nvPicPr>
        <p:blipFill>
          <a:blip r:embed="rId1"/>
          <a:stretch/>
        </p:blipFill>
        <p:spPr>
          <a:xfrm>
            <a:off x="374400" y="1636200"/>
            <a:ext cx="4341240" cy="3218400"/>
          </a:xfrm>
          <a:prstGeom prst="rect">
            <a:avLst/>
          </a:prstGeom>
          <a:ln>
            <a:noFill/>
          </a:ln>
        </p:spPr>
      </p:pic>
      <p:pic>
        <p:nvPicPr>
          <p:cNvPr id="168" name="Google Shape;255;p29" descr=""/>
          <p:cNvPicPr/>
          <p:nvPr/>
        </p:nvPicPr>
        <p:blipFill>
          <a:blip r:embed="rId2"/>
          <a:stretch/>
        </p:blipFill>
        <p:spPr>
          <a:xfrm>
            <a:off x="4876200" y="356400"/>
            <a:ext cx="3261240" cy="443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HIENY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Google Shape;262;p30" descr=""/>
          <p:cNvPicPr/>
          <p:nvPr/>
        </p:nvPicPr>
        <p:blipFill>
          <a:blip r:embed="rId1"/>
          <a:stretch/>
        </p:blipFill>
        <p:spPr>
          <a:xfrm>
            <a:off x="374760" y="1638360"/>
            <a:ext cx="4511520" cy="315252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263;p30" descr=""/>
          <p:cNvPicPr/>
          <p:nvPr/>
        </p:nvPicPr>
        <p:blipFill>
          <a:blip r:embed="rId2"/>
          <a:stretch/>
        </p:blipFill>
        <p:spPr>
          <a:xfrm>
            <a:off x="4887000" y="1812600"/>
            <a:ext cx="3977640" cy="280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819000" y="845640"/>
            <a:ext cx="7505280" cy="580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KANGURY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Google Shape;270;p31" descr=""/>
          <p:cNvPicPr/>
          <p:nvPr/>
        </p:nvPicPr>
        <p:blipFill>
          <a:blip r:embed="rId1"/>
          <a:stretch/>
        </p:blipFill>
        <p:spPr>
          <a:xfrm>
            <a:off x="339120" y="1595520"/>
            <a:ext cx="4317120" cy="3237840"/>
          </a:xfrm>
          <a:prstGeom prst="rect">
            <a:avLst/>
          </a:prstGeom>
          <a:ln>
            <a:noFill/>
          </a:ln>
        </p:spPr>
      </p:pic>
      <p:pic>
        <p:nvPicPr>
          <p:cNvPr id="176" name="Google Shape;271;p31" descr=""/>
          <p:cNvPicPr/>
          <p:nvPr/>
        </p:nvPicPr>
        <p:blipFill>
          <a:blip r:embed="rId2"/>
          <a:stretch/>
        </p:blipFill>
        <p:spPr>
          <a:xfrm>
            <a:off x="4656600" y="1744920"/>
            <a:ext cx="4161960" cy="293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19000" y="845640"/>
            <a:ext cx="7505280" cy="629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CO TO JEST ZOO?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819000" y="175536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00" spc="-1" strike="noStrike">
                <a:solidFill>
                  <a:srgbClr val="233a44"/>
                </a:solidFill>
                <a:latin typeface="Calibri"/>
                <a:ea typeface="Calibri"/>
              </a:rPr>
              <a:t>Ogród zoologiczny potocznie zwany zoo </a:t>
            </a:r>
            <a:r>
              <a:rPr b="0" lang="pl-PL" sz="1500" spc="-1" strike="noStrike">
                <a:solidFill>
                  <a:srgbClr val="233a44"/>
                </a:solidFill>
                <a:latin typeface="Calibri"/>
                <a:ea typeface="Calibri"/>
              </a:rPr>
              <a:t>to teren najczęściej o charakterze parkowym, na którym znajdują się budynki, wybiegi i klatki gdzie żyją zwierzęta z różnych zakątków naszego globu. Władze ogrodu mają na celu stworzenia im warunków życia podobnych do tych naturalnych. Ogrody zoologiczne mają za zadanie pełnić rolę edukacyjną i rekreacyjną przy jednoczesnej ochronie prezentowanych gatunków i systematycznych badaniach nad ich hodowaniem. Od wielu lat ogrody te również mają ogromny udział w przywracaniu gatunków wymarłych lub tych zagrożonych wyginięciem. W Polsce funkcjonują 24 ogrody zoologiczne, oficjalny wykaz których znajduje się na stronie internetowej </a:t>
            </a:r>
            <a:r>
              <a:rPr b="0" lang="pl-PL" sz="1200" spc="-1" strike="noStrike">
                <a:solidFill>
                  <a:srgbClr val="666666"/>
                </a:solidFill>
                <a:latin typeface="Arial"/>
                <a:ea typeface="Arial"/>
              </a:rPr>
              <a:t> </a:t>
            </a:r>
            <a:r>
              <a:rPr b="0" lang="pl-PL" sz="1200" spc="-1" strike="noStrike" u="sng">
                <a:solidFill>
                  <a:srgbClr val="3d4594"/>
                </a:solidFill>
                <a:uFillTx/>
                <a:latin typeface="Arial"/>
                <a:ea typeface="Arial"/>
                <a:hlinkClick r:id="rId1"/>
              </a:rPr>
              <a:t>Generalnej Dyrekcji Ochrony Środowiska</a:t>
            </a:r>
            <a:r>
              <a:rPr b="0" lang="pl-PL" sz="1200" spc="-1" strike="noStrike">
                <a:solidFill>
                  <a:srgbClr val="666666"/>
                </a:solidFill>
                <a:latin typeface="Arial"/>
                <a:ea typeface="Arial"/>
              </a:rPr>
              <a:t>. 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819000" y="845640"/>
            <a:ext cx="7505280" cy="6829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WIELE GATUNKÓW PTAKÓW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Google Shape;278;p32" descr=""/>
          <p:cNvPicPr/>
          <p:nvPr/>
        </p:nvPicPr>
        <p:blipFill>
          <a:blip r:embed="rId1"/>
          <a:stretch/>
        </p:blipFill>
        <p:spPr>
          <a:xfrm>
            <a:off x="327240" y="1656720"/>
            <a:ext cx="4190040" cy="3204720"/>
          </a:xfrm>
          <a:prstGeom prst="rect">
            <a:avLst/>
          </a:prstGeom>
          <a:ln>
            <a:noFill/>
          </a:ln>
        </p:spPr>
      </p:pic>
      <p:pic>
        <p:nvPicPr>
          <p:cNvPr id="180" name="Google Shape;279;p32" descr=""/>
          <p:cNvPicPr/>
          <p:nvPr/>
        </p:nvPicPr>
        <p:blipFill>
          <a:blip r:embed="rId2"/>
          <a:stretch/>
        </p:blipFill>
        <p:spPr>
          <a:xfrm>
            <a:off x="4662720" y="1656720"/>
            <a:ext cx="4062960" cy="320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WIELE GATUNKÓW RYB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Google Shape;286;p33" descr=""/>
          <p:cNvPicPr/>
          <p:nvPr/>
        </p:nvPicPr>
        <p:blipFill>
          <a:blip r:embed="rId1"/>
          <a:stretch/>
        </p:blipFill>
        <p:spPr>
          <a:xfrm>
            <a:off x="370080" y="1678680"/>
            <a:ext cx="4333320" cy="3132720"/>
          </a:xfrm>
          <a:prstGeom prst="rect">
            <a:avLst/>
          </a:prstGeom>
          <a:ln>
            <a:noFill/>
          </a:ln>
        </p:spPr>
      </p:pic>
      <p:pic>
        <p:nvPicPr>
          <p:cNvPr id="184" name="Google Shape;287;p33" descr=""/>
          <p:cNvPicPr/>
          <p:nvPr/>
        </p:nvPicPr>
        <p:blipFill>
          <a:blip r:embed="rId2"/>
          <a:stretch/>
        </p:blipFill>
        <p:spPr>
          <a:xfrm>
            <a:off x="4703400" y="1678680"/>
            <a:ext cx="4127040" cy="313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19000" y="845640"/>
            <a:ext cx="7505280" cy="625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WIELE GATUNKÓW GADÓW I PŁAZÓW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Google Shape;294;p34" descr=""/>
          <p:cNvPicPr/>
          <p:nvPr/>
        </p:nvPicPr>
        <p:blipFill>
          <a:blip r:embed="rId1"/>
          <a:stretch/>
        </p:blipFill>
        <p:spPr>
          <a:xfrm>
            <a:off x="366840" y="1711080"/>
            <a:ext cx="3936960" cy="3029400"/>
          </a:xfrm>
          <a:prstGeom prst="rect">
            <a:avLst/>
          </a:prstGeom>
          <a:ln>
            <a:noFill/>
          </a:ln>
        </p:spPr>
      </p:pic>
      <p:pic>
        <p:nvPicPr>
          <p:cNvPr id="188" name="Google Shape;295;p34" descr=""/>
          <p:cNvPicPr/>
          <p:nvPr/>
        </p:nvPicPr>
        <p:blipFill>
          <a:blip r:embed="rId2"/>
          <a:stretch/>
        </p:blipFill>
        <p:spPr>
          <a:xfrm>
            <a:off x="4529160" y="1471320"/>
            <a:ext cx="4023360" cy="326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KTO MIESZKA W ZOO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233a44"/>
                </a:solidFill>
                <a:latin typeface="Calibri"/>
                <a:ea typeface="Calibri"/>
              </a:rPr>
              <a:t>PREZENTACJA PRZYGOTOWANA NA POTRZEBY KSZTAŁCENIA ZDALNEGO W GRUPIE BIEDRONKI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300" spc="-1" strike="noStrike">
                <a:solidFill>
                  <a:srgbClr val="233a44"/>
                </a:solidFill>
                <a:latin typeface="Calibri"/>
                <a:ea typeface="Calibri"/>
              </a:rPr>
              <a:t>AUTOR DOROTA MYSIAK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MIESZKAŃCY OGRODU ZOOLOGICZNEGO-PRZYKŁADY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Google Shape;143;p15" descr=""/>
          <p:cNvPicPr/>
          <p:nvPr/>
        </p:nvPicPr>
        <p:blipFill>
          <a:blip r:embed="rId1"/>
          <a:stretch/>
        </p:blipFill>
        <p:spPr>
          <a:xfrm>
            <a:off x="819000" y="1990800"/>
            <a:ext cx="7505280" cy="2711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819000" y="845640"/>
            <a:ext cx="7505280" cy="7369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SŁONIE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Google Shape;150;p16" descr=""/>
          <p:cNvPicPr/>
          <p:nvPr/>
        </p:nvPicPr>
        <p:blipFill>
          <a:blip r:embed="rId1"/>
          <a:stretch/>
        </p:blipFill>
        <p:spPr>
          <a:xfrm>
            <a:off x="456120" y="1714320"/>
            <a:ext cx="4349160" cy="2935440"/>
          </a:xfrm>
          <a:prstGeom prst="rect">
            <a:avLst/>
          </a:prstGeom>
          <a:ln>
            <a:noFill/>
          </a:ln>
        </p:spPr>
      </p:pic>
      <p:pic>
        <p:nvPicPr>
          <p:cNvPr id="116" name="Google Shape;151;p16" descr=""/>
          <p:cNvPicPr/>
          <p:nvPr/>
        </p:nvPicPr>
        <p:blipFill>
          <a:blip r:embed="rId2"/>
          <a:stretch/>
        </p:blipFill>
        <p:spPr>
          <a:xfrm>
            <a:off x="4758480" y="1714320"/>
            <a:ext cx="3914280" cy="2935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819000" y="845640"/>
            <a:ext cx="7505280" cy="629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LWY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oogle Shape;158;p17" descr=""/>
          <p:cNvPicPr/>
          <p:nvPr/>
        </p:nvPicPr>
        <p:blipFill>
          <a:blip r:embed="rId1"/>
          <a:stretch/>
        </p:blipFill>
        <p:spPr>
          <a:xfrm>
            <a:off x="310680" y="1614600"/>
            <a:ext cx="4800240" cy="311148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59;p17" descr=""/>
          <p:cNvPicPr/>
          <p:nvPr/>
        </p:nvPicPr>
        <p:blipFill>
          <a:blip r:embed="rId2"/>
          <a:stretch/>
        </p:blipFill>
        <p:spPr>
          <a:xfrm>
            <a:off x="5111280" y="1990800"/>
            <a:ext cx="3727440" cy="2501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TYGRYSY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Google Shape;166;p18" descr=""/>
          <p:cNvPicPr/>
          <p:nvPr/>
        </p:nvPicPr>
        <p:blipFill>
          <a:blip r:embed="rId1"/>
          <a:stretch/>
        </p:blipFill>
        <p:spPr>
          <a:xfrm>
            <a:off x="374400" y="1700280"/>
            <a:ext cx="4527000" cy="302580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67;p18" descr=""/>
          <p:cNvPicPr/>
          <p:nvPr/>
        </p:nvPicPr>
        <p:blipFill>
          <a:blip r:embed="rId2"/>
          <a:stretch/>
        </p:blipFill>
        <p:spPr>
          <a:xfrm>
            <a:off x="5104800" y="673560"/>
            <a:ext cx="3219480" cy="410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ŻYRAFY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74;p19" descr=""/>
          <p:cNvPicPr/>
          <p:nvPr/>
        </p:nvPicPr>
        <p:blipFill>
          <a:blip r:embed="rId1"/>
          <a:stretch/>
        </p:blipFill>
        <p:spPr>
          <a:xfrm>
            <a:off x="436320" y="1700280"/>
            <a:ext cx="4282200" cy="308988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75;p19" descr=""/>
          <p:cNvPicPr/>
          <p:nvPr/>
        </p:nvPicPr>
        <p:blipFill>
          <a:blip r:embed="rId2"/>
          <a:stretch/>
        </p:blipFill>
        <p:spPr>
          <a:xfrm>
            <a:off x="5154120" y="595080"/>
            <a:ext cx="3170160" cy="419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ZEBRY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754920" y="175536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Google Shape;182;p20" descr=""/>
          <p:cNvPicPr/>
          <p:nvPr/>
        </p:nvPicPr>
        <p:blipFill>
          <a:blip r:embed="rId1"/>
          <a:stretch/>
        </p:blipFill>
        <p:spPr>
          <a:xfrm>
            <a:off x="412200" y="1755360"/>
            <a:ext cx="4266720" cy="290196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83;p20" descr=""/>
          <p:cNvPicPr/>
          <p:nvPr/>
        </p:nvPicPr>
        <p:blipFill>
          <a:blip r:embed="rId2"/>
          <a:stretch/>
        </p:blipFill>
        <p:spPr>
          <a:xfrm>
            <a:off x="4679640" y="1755360"/>
            <a:ext cx="4083120" cy="284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819000" y="845640"/>
            <a:ext cx="7505280" cy="95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af7b51"/>
                </a:solidFill>
                <a:latin typeface="Nunito"/>
                <a:ea typeface="Nunito"/>
              </a:rPr>
              <a:t>NOSOROŻCE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819000" y="1990800"/>
            <a:ext cx="7505280" cy="2447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Google Shape;190;p21" descr=""/>
          <p:cNvPicPr/>
          <p:nvPr/>
        </p:nvPicPr>
        <p:blipFill>
          <a:blip r:embed="rId1"/>
          <a:stretch/>
        </p:blipFill>
        <p:spPr>
          <a:xfrm>
            <a:off x="357840" y="1689480"/>
            <a:ext cx="4558680" cy="303768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191;p21" descr=""/>
          <p:cNvPicPr/>
          <p:nvPr/>
        </p:nvPicPr>
        <p:blipFill>
          <a:blip r:embed="rId2"/>
          <a:stretch/>
        </p:blipFill>
        <p:spPr>
          <a:xfrm>
            <a:off x="4916520" y="1695960"/>
            <a:ext cx="3915720" cy="303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cp:revision>0</cp:revision>
  <dc:subject/>
  <dc:title/>
</cp:coreProperties>
</file>