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70F"/>
    <a:srgbClr val="FFFF99"/>
    <a:srgbClr val="FFFF4F"/>
    <a:srgbClr val="FF4F4F"/>
    <a:srgbClr val="F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2506-5F60-41AE-8053-0C1C6F066816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8008-B0D6-47F5-917C-D8BB060417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latin typeface="Segoe WP Black" pitchFamily="34" charset="0"/>
              </a:rPr>
              <a:t>Las asignaturas</a:t>
            </a:r>
            <a:endParaRPr lang="pl-PL" sz="6000" b="1" dirty="0">
              <a:latin typeface="Segoe WP Black" pitchFamily="34" charset="0"/>
            </a:endParaRPr>
          </a:p>
        </p:txBody>
      </p:sp>
      <p:pic>
        <p:nvPicPr>
          <p:cNvPr id="5" name="Symbol zastępczy zawartości 4" descr="school-subje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4477315" cy="3892441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770F"/>
            </a:gs>
            <a:gs pos="64999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Música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6" name="Symbol zastępczy zawartości 5" descr="muzyc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704856" cy="359660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Plástica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plast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034617" cy="452596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4F4F"/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Lengua y Literatura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6" name="Symbol zastępczy zawartości 5" descr="c1a43ce0-8bed-415e-a51d-b25f1c0a22d0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405742" cy="452596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FFFF4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Las Matemáticas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MATEMATYKA-KUR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695" y="1600200"/>
            <a:ext cx="6784609" cy="452596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Historia 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6" name="Symbol zastępczy zawartości 5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213180" cy="4042185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Segoe WP Black" pitchFamily="34" charset="0"/>
              </a:rPr>
              <a:t>La </a:t>
            </a:r>
            <a:r>
              <a:rPr lang="es-ES" sz="4800" b="1" dirty="0">
                <a:latin typeface="Segoe WP Black" pitchFamily="34" charset="0"/>
              </a:rPr>
              <a:t>Geografía</a:t>
            </a:r>
            <a:r>
              <a:rPr lang="es-ES" dirty="0"/>
              <a:t> </a:t>
            </a:r>
            <a:endParaRPr lang="pl-PL" dirty="0"/>
          </a:p>
        </p:txBody>
      </p:sp>
      <p:pic>
        <p:nvPicPr>
          <p:cNvPr id="4" name="Symbol zastępczy zawartości 3" descr="globus-2534766_1280-1080x6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Biología 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0_BIOLOGIA-MATURA-EGZAMINATOR_900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Física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unna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880526" cy="3250369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Química 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QUMIC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387310" cy="4035283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64999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Segoe WP Black" pitchFamily="34" charset="0"/>
              </a:rPr>
              <a:t>La Tecnología</a:t>
            </a:r>
            <a:endParaRPr lang="pl-PL" sz="4800" b="1" dirty="0">
              <a:latin typeface="Segoe WP Black" pitchFamily="34" charset="0"/>
            </a:endParaRPr>
          </a:p>
        </p:txBody>
      </p:sp>
      <p:pic>
        <p:nvPicPr>
          <p:cNvPr id="4" name="Symbol zastępczy zawartości 3" descr="unnamedinformaty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390728" cy="3569252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AA4E229A862D448C78EBD49C5D0D76" ma:contentTypeVersion="10" ma:contentTypeDescription="Utwórz nowy dokument." ma:contentTypeScope="" ma:versionID="e9ae8cb4bd73c6b29369187911f55977">
  <xsd:schema xmlns:xsd="http://www.w3.org/2001/XMLSchema" xmlns:xs="http://www.w3.org/2001/XMLSchema" xmlns:p="http://schemas.microsoft.com/office/2006/metadata/properties" xmlns:ns2="665ed7c0-a7e8-452f-b8f9-b4b1cd9a5edb" targetNamespace="http://schemas.microsoft.com/office/2006/metadata/properties" ma:root="true" ma:fieldsID="171b42c3d59fc1b9ed5b523f204fd77d" ns2:_="">
    <xsd:import namespace="665ed7c0-a7e8-452f-b8f9-b4b1cd9a5ed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ed7c0-a7e8-452f-b8f9-b4b1cd9a5ed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65ed7c0-a7e8-452f-b8f9-b4b1cd9a5edb" xsi:nil="true"/>
  </documentManagement>
</p:properties>
</file>

<file path=customXml/itemProps1.xml><?xml version="1.0" encoding="utf-8"?>
<ds:datastoreItem xmlns:ds="http://schemas.openxmlformats.org/officeDocument/2006/customXml" ds:itemID="{18D485C9-C600-4A1B-A930-8BC55CCC22E2}"/>
</file>

<file path=customXml/itemProps2.xml><?xml version="1.0" encoding="utf-8"?>
<ds:datastoreItem xmlns:ds="http://schemas.openxmlformats.org/officeDocument/2006/customXml" ds:itemID="{2E50A71D-8D76-4060-B263-5525BBD8A9CD}"/>
</file>

<file path=customXml/itemProps3.xml><?xml version="1.0" encoding="utf-8"?>
<ds:datastoreItem xmlns:ds="http://schemas.openxmlformats.org/officeDocument/2006/customXml" ds:itemID="{F2FCBE3A-D9C2-4E87-8817-B439E09976CD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Pokaz na ekranie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Las asignaturas</vt:lpstr>
      <vt:lpstr>La Lengua y Literatura</vt:lpstr>
      <vt:lpstr>Las Matemáticas</vt:lpstr>
      <vt:lpstr>La Historia </vt:lpstr>
      <vt:lpstr>La Geografía </vt:lpstr>
      <vt:lpstr>La Biología </vt:lpstr>
      <vt:lpstr>La Física</vt:lpstr>
      <vt:lpstr>La Química </vt:lpstr>
      <vt:lpstr>La Tecnología</vt:lpstr>
      <vt:lpstr>La Música</vt:lpstr>
      <vt:lpstr>La Plástica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asignaturas</dc:title>
  <dc:creator>User</dc:creator>
  <cp:lastModifiedBy>User</cp:lastModifiedBy>
  <cp:revision>4</cp:revision>
  <dcterms:created xsi:type="dcterms:W3CDTF">2021-02-18T17:45:32Z</dcterms:created>
  <dcterms:modified xsi:type="dcterms:W3CDTF">2021-02-18T18:24:27Z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0x01010066AA4E229A862D448C78EBD49C5D0D76</vt:lpwstr>
  </property>
</Properties>
</file>