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408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70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166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67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9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5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28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77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429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1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111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A4C5-F71A-4B88-814B-684A3D0309A7}" type="datetimeFigureOut">
              <a:rPr lang="sk-SK" smtClean="0"/>
              <a:t>23.04.2020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3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1437957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Produkty a služby bánk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9" y="2577285"/>
            <a:ext cx="2549071" cy="19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1. Založenie študentského účtu 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9549" y="1442434"/>
            <a:ext cx="10774251" cy="473452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 </a:t>
            </a:r>
            <a:r>
              <a:rPr lang="sk-SK" dirty="0" smtClean="0"/>
              <a:t>od 15 rokov, prítomnosť zákonného zástupcu</a:t>
            </a:r>
          </a:p>
          <a:p>
            <a:r>
              <a:rPr lang="sk-SK" dirty="0" smtClean="0"/>
              <a:t>Zákonný zástupca podpíše zmluvu na meno dieťaťa</a:t>
            </a:r>
          </a:p>
          <a:p>
            <a:r>
              <a:rPr lang="sk-SK" dirty="0" smtClean="0"/>
              <a:t>Vklad požadovanej sumy</a:t>
            </a:r>
          </a:p>
          <a:p>
            <a:r>
              <a:rPr lang="sk-SK" dirty="0" smtClean="0"/>
              <a:t>Občiansky preukaz, rodný list, potvrdenie o štúdiu</a:t>
            </a:r>
          </a:p>
          <a:p>
            <a:r>
              <a:rPr lang="sk-SK" dirty="0" smtClean="0"/>
              <a:t>Väčšinou žiadne poplatky</a:t>
            </a:r>
          </a:p>
          <a:p>
            <a:r>
              <a:rPr lang="sk-SK" dirty="0" smtClean="0"/>
              <a:t>Peniaze za brigádu, vreckové...</a:t>
            </a:r>
          </a:p>
          <a:p>
            <a:r>
              <a:rPr lang="sk-SK" dirty="0" smtClean="0"/>
              <a:t>Platobná karta k účtu </a:t>
            </a:r>
          </a:p>
          <a:p>
            <a:r>
              <a:rPr lang="sk-SK" dirty="0" smtClean="0"/>
              <a:t>Len do určitého veku – </a:t>
            </a:r>
            <a:r>
              <a:rPr lang="sk-SK" smtClean="0"/>
              <a:t>26 rokov </a:t>
            </a:r>
            <a:endParaRPr lang="sk-SK" dirty="0" smtClean="0"/>
          </a:p>
          <a:p>
            <a:r>
              <a:rPr lang="sk-SK" dirty="0" smtClean="0"/>
              <a:t>VÚB – </a:t>
            </a:r>
            <a:r>
              <a:rPr lang="sk-SK" dirty="0" err="1" smtClean="0"/>
              <a:t>Start</a:t>
            </a:r>
            <a:r>
              <a:rPr lang="sk-SK" dirty="0" smtClean="0"/>
              <a:t> konto</a:t>
            </a:r>
          </a:p>
          <a:p>
            <a:r>
              <a:rPr lang="sk-SK" dirty="0" smtClean="0"/>
              <a:t>SLSP – účet Študent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42" y="1282097"/>
            <a:ext cx="3569745" cy="23755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3801590"/>
            <a:ext cx="2097087" cy="23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28" y="5162550"/>
            <a:ext cx="2705100" cy="16954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25" y="2475035"/>
            <a:ext cx="2720975" cy="20381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2. Platobná karta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Farebná plastová karta</a:t>
            </a:r>
          </a:p>
          <a:p>
            <a:r>
              <a:rPr lang="sk-SK" dirty="0" smtClean="0"/>
              <a:t>Výber peňazí z bankomatov</a:t>
            </a:r>
            <a:endParaRPr lang="sk-SK" dirty="0"/>
          </a:p>
          <a:p>
            <a:r>
              <a:rPr lang="sk-SK" dirty="0" smtClean="0"/>
              <a:t> platby →</a:t>
            </a:r>
          </a:p>
          <a:p>
            <a:pPr marL="0" indent="0">
              <a:buNone/>
            </a:pPr>
            <a:r>
              <a:rPr lang="sk-SK" dirty="0" smtClean="0"/>
              <a:t>→ použitie PIN kódu</a:t>
            </a:r>
          </a:p>
          <a:p>
            <a:pPr marL="0" indent="0">
              <a:buNone/>
            </a:pPr>
            <a:r>
              <a:rPr lang="sk-SK" dirty="0" smtClean="0"/>
              <a:t>→bezkontaktne – len do určitej sumy, obmedzené použitie</a:t>
            </a:r>
          </a:p>
          <a:p>
            <a:pPr marL="514350" indent="-514350">
              <a:buAutoNum type="alphaLcParenR"/>
            </a:pPr>
            <a:r>
              <a:rPr lang="sk-SK" u="sng" dirty="0" smtClean="0"/>
              <a:t>Debetná platobná karta </a:t>
            </a:r>
            <a:r>
              <a:rPr lang="sk-SK" dirty="0" smtClean="0"/>
              <a:t>– súčasť každého účtu</a:t>
            </a:r>
          </a:p>
          <a:p>
            <a:pPr marL="0" indent="0">
              <a:buNone/>
            </a:pPr>
            <a:r>
              <a:rPr lang="sk-SK" dirty="0" smtClean="0"/>
              <a:t>- Peniaze vyberáme, len keď ich máme na účte</a:t>
            </a:r>
          </a:p>
          <a:p>
            <a:pPr marL="0" indent="0">
              <a:buNone/>
            </a:pPr>
            <a:r>
              <a:rPr lang="sk-SK" dirty="0" smtClean="0"/>
              <a:t>b) </a:t>
            </a:r>
            <a:r>
              <a:rPr lang="sk-SK" u="sng" dirty="0" smtClean="0"/>
              <a:t>Kreditná platobná karta </a:t>
            </a:r>
            <a:r>
              <a:rPr lang="sk-SK" dirty="0" smtClean="0"/>
              <a:t>– úver – kredit do určitej sumy</a:t>
            </a:r>
          </a:p>
          <a:p>
            <a:r>
              <a:rPr lang="sk-SK" dirty="0" smtClean="0"/>
              <a:t>Požičaná suma sa musí vrátiť do určitého termínu,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	inak platíme vysoké úroky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615950"/>
            <a:ext cx="3200400" cy="20574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86" y="19923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3. Elektronické bankovníctvo 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Cez internet = internetbanking</a:t>
            </a:r>
          </a:p>
          <a:p>
            <a:r>
              <a:rPr lang="sk-SK" dirty="0" smtClean="0"/>
              <a:t>Cez mobilný telefón</a:t>
            </a:r>
          </a:p>
          <a:p>
            <a:r>
              <a:rPr lang="sk-SK" dirty="0" smtClean="0"/>
              <a:t>Užívateľské meno, heslo, PIN kód</a:t>
            </a:r>
          </a:p>
          <a:p>
            <a:r>
              <a:rPr lang="sk-SK" dirty="0" smtClean="0"/>
              <a:t>Realizácia prevodov, platieb</a:t>
            </a:r>
          </a:p>
          <a:p>
            <a:r>
              <a:rPr lang="sk-SK" dirty="0" smtClean="0"/>
              <a:t>Dôležitá bezpečnosť počítača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246563"/>
            <a:ext cx="2996441" cy="19304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7" y="365125"/>
            <a:ext cx="3473003" cy="23111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3" y="3313425"/>
            <a:ext cx="3091873" cy="18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5. Spotrebné úvery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Rôzne typy – kúpa TV, notebook, spotrebičov</a:t>
            </a:r>
          </a:p>
          <a:p>
            <a:r>
              <a:rPr lang="sk-SK" dirty="0" smtClean="0"/>
              <a:t>Študentské úvery </a:t>
            </a:r>
          </a:p>
          <a:p>
            <a:r>
              <a:rPr lang="sk-SK" dirty="0" smtClean="0"/>
              <a:t>Dôležité :</a:t>
            </a:r>
          </a:p>
          <a:p>
            <a:pPr marL="514350" indent="-514350">
              <a:buAutoNum type="alphaLcParenR"/>
            </a:pPr>
            <a:r>
              <a:rPr lang="sk-SK" dirty="0" smtClean="0"/>
              <a:t>Vstupný poplatok</a:t>
            </a:r>
          </a:p>
          <a:p>
            <a:pPr marL="514350" indent="-514350">
              <a:buAutoNum type="alphaLcParenR"/>
            </a:pPr>
            <a:r>
              <a:rPr lang="sk-SK" dirty="0" smtClean="0"/>
              <a:t>Mesačné splátky</a:t>
            </a:r>
          </a:p>
          <a:p>
            <a:pPr marL="514350" indent="-514350">
              <a:buAutoNum type="alphaLcParenR"/>
            </a:pPr>
            <a:r>
              <a:rPr lang="sk-SK" dirty="0" smtClean="0"/>
              <a:t>Výška úrokov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5" y="135334"/>
            <a:ext cx="4856639" cy="17851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64" y="2230668"/>
            <a:ext cx="2689296" cy="3799165"/>
          </a:xfrm>
          <a:prstGeom prst="rect">
            <a:avLst/>
          </a:prstGeom>
        </p:spPr>
      </p:pic>
      <p:pic>
        <p:nvPicPr>
          <p:cNvPr id="1026" name="Picture 2" descr="http://hnonline.sk/sites/default/files/attachments/images/990/28692990-vianocne_nakupy_mozete_splac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97" y="2943590"/>
            <a:ext cx="5080494" cy="37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6. Hypotekárne úvery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„hypotéka“ – bežné pomenovanie </a:t>
            </a:r>
          </a:p>
          <a:p>
            <a:r>
              <a:rPr lang="sk-SK" dirty="0" smtClean="0"/>
              <a:t>Kúpa nehnuteľnosti, stavba domu, rekonštrukcia domu / bytu</a:t>
            </a:r>
          </a:p>
          <a:p>
            <a:r>
              <a:rPr lang="sk-SK" dirty="0" smtClean="0"/>
              <a:t>Podmienka : </a:t>
            </a:r>
          </a:p>
          <a:p>
            <a:pPr>
              <a:buFontTx/>
              <a:buChar char="-"/>
            </a:pPr>
            <a:r>
              <a:rPr lang="sk-SK" dirty="0" smtClean="0"/>
              <a:t>založenie nehnuteľnosti </a:t>
            </a: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Dôležité - pri nesplácaní prídeme o nehnuteľnosť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98" y="0"/>
            <a:ext cx="3889375" cy="23336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3" y="3341323"/>
            <a:ext cx="2907373" cy="29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hned.cz/attachment.php/15823070/cW1pdPLTljkqvwsfxr5mau236FBnC7UO/grafika-hypoteka_v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43" y="0"/>
            <a:ext cx="7423688" cy="67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dirty="0" smtClean="0"/>
              <a:t>Ďakujem </a:t>
            </a:r>
            <a:r>
              <a:rPr lang="sk-SK" sz="4800" dirty="0" smtClean="0"/>
              <a:t>za </a:t>
            </a:r>
            <a:r>
              <a:rPr lang="sk-SK" sz="4800" dirty="0" smtClean="0"/>
              <a:t>pozornosť 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2743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212</Words>
  <Application>Microsoft Office PowerPoint</Application>
  <PresentationFormat>Širokouhlá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Produkty a služby bánk</vt:lpstr>
      <vt:lpstr>1. Založenie študentského účtu </vt:lpstr>
      <vt:lpstr>2. Platobná karta</vt:lpstr>
      <vt:lpstr>3. Elektronické bankovníctvo </vt:lpstr>
      <vt:lpstr>5. Spotrebné úvery</vt:lpstr>
      <vt:lpstr>6. Hypotekárne úvery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Produkty  služby bánk</dc:title>
  <dc:creator>uzivatel</dc:creator>
  <cp:lastModifiedBy>Dominika</cp:lastModifiedBy>
  <cp:revision>20</cp:revision>
  <dcterms:created xsi:type="dcterms:W3CDTF">2015-01-28T09:51:43Z</dcterms:created>
  <dcterms:modified xsi:type="dcterms:W3CDTF">2020-04-23T18:25:31Z</dcterms:modified>
</cp:coreProperties>
</file>