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70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34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F74E83-4C8A-4DF6-B01F-D66D0A025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1231895"/>
            <a:ext cx="5490143" cy="4339177"/>
          </a:xfrm>
        </p:spPr>
        <p:txBody>
          <a:bodyPr>
            <a:normAutofit/>
          </a:bodyPr>
          <a:lstStyle/>
          <a:p>
            <a:pPr algn="l"/>
            <a:r>
              <a:rPr lang="sk-SK" sz="4400" dirty="0"/>
              <a:t>Stavby Z KOCIEK</a:t>
            </a:r>
            <a:br>
              <a:rPr lang="sk-SK" sz="7000" dirty="0"/>
            </a:br>
            <a:r>
              <a:rPr lang="sk-SK" sz="7000" dirty="0"/>
              <a:t> </a:t>
            </a:r>
            <a:r>
              <a:rPr lang="sk-SK" sz="4000" dirty="0"/>
              <a:t>pohľad zhora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UNIVERZITA KOMENSKÉHO V BRATISLAVE PEDAGOGICKÁ FAKULTA MANIPULÁCIE S  KOCKAMI AKO METÓDA ROZVÍJANIA PRIESTOROVEJ PREDSTAVIVO">
            <a:extLst>
              <a:ext uri="{FF2B5EF4-FFF2-40B4-BE49-F238E27FC236}">
                <a16:creationId xmlns:a16="http://schemas.microsoft.com/office/drawing/2014/main" id="{A998F01C-F492-44CE-B9EB-A83EC6307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2944" y="1751481"/>
            <a:ext cx="3995592" cy="3300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77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1651BAC8-805A-44F0-8BC7-D9B78F45E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3373" y="393066"/>
            <a:ext cx="4445503" cy="2750184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0599A474-9336-4C33-A2BC-934B713EE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6448" y="3620137"/>
            <a:ext cx="9852428" cy="2252343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AF94C801-D4FB-48A4-93B1-EF783983755C}"/>
              </a:ext>
            </a:extLst>
          </p:cNvPr>
          <p:cNvSpPr txBox="1"/>
          <p:nvPr/>
        </p:nvSpPr>
        <p:spPr>
          <a:xfrm>
            <a:off x="1171575" y="67881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Vyber správny plán k danej stavbe:</a:t>
            </a:r>
            <a:endParaRPr lang="sk-SK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24A7A327-5C21-4B6E-AF7F-16BEB0F64B03}"/>
              </a:ext>
            </a:extLst>
          </p:cNvPr>
          <p:cNvSpPr/>
          <p:nvPr/>
        </p:nvSpPr>
        <p:spPr>
          <a:xfrm>
            <a:off x="2457450" y="5286375"/>
            <a:ext cx="619125" cy="586105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861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57C1D2B9-D142-4F0E-B6F5-2CEBE2A68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6" y="3801746"/>
            <a:ext cx="9967913" cy="2463408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84D3DD0C-F253-4507-8164-489A1FE0C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945" y="421641"/>
            <a:ext cx="5226980" cy="3218180"/>
          </a:xfrm>
          <a:prstGeom prst="rect">
            <a:avLst/>
          </a:prstGeom>
        </p:spPr>
      </p:pic>
      <p:sp>
        <p:nvSpPr>
          <p:cNvPr id="10" name="BlokTextu 9">
            <a:extLst>
              <a:ext uri="{FF2B5EF4-FFF2-40B4-BE49-F238E27FC236}">
                <a16:creationId xmlns:a16="http://schemas.microsoft.com/office/drawing/2014/main" id="{744626B0-E6E9-4274-A797-441DB5F5E1B3}"/>
              </a:ext>
            </a:extLst>
          </p:cNvPr>
          <p:cNvSpPr txBox="1"/>
          <p:nvPr/>
        </p:nvSpPr>
        <p:spPr>
          <a:xfrm>
            <a:off x="1171575" y="678816"/>
            <a:ext cx="4267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Vyber správny plán </a:t>
            </a:r>
          </a:p>
          <a:p>
            <a:pPr algn="ctr"/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 danej stavbe:</a:t>
            </a:r>
            <a:endParaRPr lang="sk-SK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39D6D355-B083-4401-92D6-DF660E497ED3}"/>
              </a:ext>
            </a:extLst>
          </p:cNvPr>
          <p:cNvSpPr/>
          <p:nvPr/>
        </p:nvSpPr>
        <p:spPr>
          <a:xfrm>
            <a:off x="7441270" y="5534025"/>
            <a:ext cx="619125" cy="586105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029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3E02EE15-579D-4EB8-9814-8C9789277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895" y="3348356"/>
            <a:ext cx="10259384" cy="2341244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813BD0AF-DF37-44E9-A8FE-52C97D9FE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5622" y="247650"/>
            <a:ext cx="3779023" cy="2241550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18C79275-7BDC-44D8-8222-587985C24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085" y="4933150"/>
            <a:ext cx="914479" cy="877900"/>
          </a:xfrm>
          <a:prstGeom prst="rect">
            <a:avLst/>
          </a:prstGeom>
        </p:spPr>
      </p:pic>
      <p:sp>
        <p:nvSpPr>
          <p:cNvPr id="11" name="BlokTextu 10">
            <a:extLst>
              <a:ext uri="{FF2B5EF4-FFF2-40B4-BE49-F238E27FC236}">
                <a16:creationId xmlns:a16="http://schemas.microsoft.com/office/drawing/2014/main" id="{56F45561-7863-4D6C-8AB9-9BCF9F7678C5}"/>
              </a:ext>
            </a:extLst>
          </p:cNvPr>
          <p:cNvSpPr txBox="1"/>
          <p:nvPr/>
        </p:nvSpPr>
        <p:spPr>
          <a:xfrm>
            <a:off x="1171575" y="67881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Vyber správny plán k danej stavbe:</a:t>
            </a:r>
            <a:endParaRPr lang="sk-SK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7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F381D87D-5242-4E64-9DF9-E0AA13C78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806" y="3596640"/>
            <a:ext cx="9472793" cy="2455909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1BE1C6BD-3962-4D07-9C73-F048C18C2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925" y="470058"/>
            <a:ext cx="4307565" cy="2791302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FF9DC69C-B774-4D75-ABA2-79A09890FDAF}"/>
              </a:ext>
            </a:extLst>
          </p:cNvPr>
          <p:cNvSpPr/>
          <p:nvPr/>
        </p:nvSpPr>
        <p:spPr>
          <a:xfrm>
            <a:off x="5133975" y="5324475"/>
            <a:ext cx="619125" cy="586105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EE593EF4-738B-4FE0-BD27-EC40DCF819DC}"/>
              </a:ext>
            </a:extLst>
          </p:cNvPr>
          <p:cNvSpPr txBox="1"/>
          <p:nvPr/>
        </p:nvSpPr>
        <p:spPr>
          <a:xfrm>
            <a:off x="1171575" y="67881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Vyber správny plán k danej stavbe:</a:t>
            </a:r>
            <a:endParaRPr lang="sk-SK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64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15C49A22-DDA3-4949-8631-9E325BE97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403" y="3579018"/>
            <a:ext cx="10264723" cy="2445227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7697496A-76D4-4C24-830D-21DBD6949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893741" y="690880"/>
            <a:ext cx="4431484" cy="2445227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5AAE4AD3-576C-43AB-82FF-57A34C7B8801}"/>
              </a:ext>
            </a:extLst>
          </p:cNvPr>
          <p:cNvSpPr/>
          <p:nvPr/>
        </p:nvSpPr>
        <p:spPr>
          <a:xfrm>
            <a:off x="4857750" y="5438140"/>
            <a:ext cx="619125" cy="586105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8D8292FE-6D51-4AF3-A043-8E94790695D2}"/>
              </a:ext>
            </a:extLst>
          </p:cNvPr>
          <p:cNvSpPr txBox="1"/>
          <p:nvPr/>
        </p:nvSpPr>
        <p:spPr>
          <a:xfrm>
            <a:off x="1171575" y="67881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Vyber správny plán k danej stavbe:</a:t>
            </a:r>
            <a:endParaRPr lang="sk-SK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C74236DB-BD66-40DB-BE5C-EB865842E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909" y="3072130"/>
            <a:ext cx="10245350" cy="2353310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0E0BE87B-FFD8-4180-A2B1-0E5A8214B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118982" y="304325"/>
            <a:ext cx="3729991" cy="2320765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0C6B2CFC-5248-44BF-9CCD-9E5DD5F10E8C}"/>
              </a:ext>
            </a:extLst>
          </p:cNvPr>
          <p:cNvSpPr/>
          <p:nvPr/>
        </p:nvSpPr>
        <p:spPr>
          <a:xfrm>
            <a:off x="2466975" y="4953000"/>
            <a:ext cx="619125" cy="586105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3177698C-2043-437A-A354-E6E4DF9651F5}"/>
              </a:ext>
            </a:extLst>
          </p:cNvPr>
          <p:cNvSpPr txBox="1"/>
          <p:nvPr/>
        </p:nvSpPr>
        <p:spPr>
          <a:xfrm>
            <a:off x="1171575" y="67881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Vyber správny plán k danej stavbe:</a:t>
            </a:r>
            <a:endParaRPr lang="sk-SK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9A95B5-CDAA-4312-9941-A7249B8F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27" y="1231895"/>
            <a:ext cx="5490143" cy="4339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500" spc="800"/>
              <a:t>ĎAKUJEM!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2" name="Picture 4" descr="UNIVERZITA KOMENSKÉHO V BRATISLAVE PEDAGOGICKÁ FAKULTA MANIPULÁCIE S  KOCKAMI AKO METÓDA ROZVÍJANIA PRIESTOROVEJ PREDSTAVIVO">
            <a:extLst>
              <a:ext uri="{FF2B5EF4-FFF2-40B4-BE49-F238E27FC236}">
                <a16:creationId xmlns:a16="http://schemas.microsoft.com/office/drawing/2014/main" id="{67A61054-061C-46DA-8908-DE148AC57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2944" y="1331369"/>
            <a:ext cx="3995592" cy="414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997140"/>
      </p:ext>
    </p:extLst>
  </p:cSld>
  <p:clrMapOvr>
    <a:masterClrMapping/>
  </p:clrMapOvr>
</p:sld>
</file>

<file path=ppt/theme/theme1.xml><?xml version="1.0" encoding="utf-8"?>
<a:theme xmlns:a="http://schemas.openxmlformats.org/drawingml/2006/main" name="Odznak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Odznak</Template>
  <TotalTime>51</TotalTime>
  <Words>63</Words>
  <Application>Microsoft Office PowerPoint</Application>
  <PresentationFormat>Širokouhlá</PresentationFormat>
  <Paragraphs>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Odznak</vt:lpstr>
      <vt:lpstr>Stavby Z KOCIEK  pohľad zhora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Stavby Z KOCIEK</dc:title>
  <dc:creator>Veronika Sucak</dc:creator>
  <cp:lastModifiedBy>Veronika Sucak</cp:lastModifiedBy>
  <cp:revision>5</cp:revision>
  <dcterms:created xsi:type="dcterms:W3CDTF">2021-02-28T18:14:10Z</dcterms:created>
  <dcterms:modified xsi:type="dcterms:W3CDTF">2021-02-28T19:05:41Z</dcterms:modified>
</cp:coreProperties>
</file>