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11C95-BDE4-471C-8688-3083E200AF52}" v="2" dt="2020-12-23T07:29:41.947"/>
    <p1510:client id="{F41BB1A0-F228-0D6B-E2F5-96CF20311159}" v="7" dt="2020-12-20T17:31:04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a Rakoczy" userId="S::lrakoczy@zsmalinie.onmicrosoft.com::64bdfe76-e74b-45ce-8884-d734db141355" providerId="AD" clId="Web-{F41BB1A0-F228-0D6B-E2F5-96CF20311159}"/>
    <pc:docChg chg="modSld">
      <pc:chgData name="Lidia Rakoczy" userId="S::lrakoczy@zsmalinie.onmicrosoft.com::64bdfe76-e74b-45ce-8884-d734db141355" providerId="AD" clId="Web-{F41BB1A0-F228-0D6B-E2F5-96CF20311159}" dt="2020-12-20T17:31:04.497" v="6"/>
      <pc:docMkLst>
        <pc:docMk/>
      </pc:docMkLst>
      <pc:sldChg chg="addAnim modAnim">
        <pc:chgData name="Lidia Rakoczy" userId="S::lrakoczy@zsmalinie.onmicrosoft.com::64bdfe76-e74b-45ce-8884-d734db141355" providerId="AD" clId="Web-{F41BB1A0-F228-0D6B-E2F5-96CF20311159}" dt="2020-12-20T17:27:23.338" v="4"/>
        <pc:sldMkLst>
          <pc:docMk/>
          <pc:sldMk cId="0" sldId="256"/>
        </pc:sldMkLst>
      </pc:sldChg>
      <pc:sldChg chg="addAnim modAnim">
        <pc:chgData name="Lidia Rakoczy" userId="S::lrakoczy@zsmalinie.onmicrosoft.com::64bdfe76-e74b-45ce-8884-d734db141355" providerId="AD" clId="Web-{F41BB1A0-F228-0D6B-E2F5-96CF20311159}" dt="2020-12-20T17:31:04.497" v="6"/>
        <pc:sldMkLst>
          <pc:docMk/>
          <pc:sldMk cId="0" sldId="257"/>
        </pc:sldMkLst>
      </pc:sldChg>
    </pc:docChg>
  </pc:docChgLst>
  <pc:docChgLst>
    <pc:chgData name="Katarzyna Sikora" userId="S::ksikora1@zsmalinie.onmicrosoft.com::1d5f9346-57de-4286-82ed-fbc6173ec1e0" providerId="AD" clId="Web-{89711C95-BDE4-471C-8688-3083E200AF52}"/>
    <pc:docChg chg="modSld">
      <pc:chgData name="Katarzyna Sikora" userId="S::ksikora1@zsmalinie.onmicrosoft.com::1d5f9346-57de-4286-82ed-fbc6173ec1e0" providerId="AD" clId="Web-{89711C95-BDE4-471C-8688-3083E200AF52}" dt="2020-12-23T07:29:41.947" v="1" actId="20577"/>
      <pc:docMkLst>
        <pc:docMk/>
      </pc:docMkLst>
      <pc:sldChg chg="modSp">
        <pc:chgData name="Katarzyna Sikora" userId="S::ksikora1@zsmalinie.onmicrosoft.com::1d5f9346-57de-4286-82ed-fbc6173ec1e0" providerId="AD" clId="Web-{89711C95-BDE4-471C-8688-3083E200AF52}" dt="2020-12-23T07:29:41.947" v="0" actId="20577"/>
        <pc:sldMkLst>
          <pc:docMk/>
          <pc:sldMk cId="0" sldId="274"/>
        </pc:sldMkLst>
        <pc:spChg chg="mod">
          <ac:chgData name="Katarzyna Sikora" userId="S::ksikora1@zsmalinie.onmicrosoft.com::1d5f9346-57de-4286-82ed-fbc6173ec1e0" providerId="AD" clId="Web-{89711C95-BDE4-471C-8688-3083E200AF52}" dt="2020-12-23T07:29:41.947" v="0" actId="20577"/>
          <ac:spMkLst>
            <pc:docMk/>
            <pc:sldMk cId="0" sldId="2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DB44-2A61-402F-A8EF-023C58A1272F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8147-F15C-4803-9A9B-C069A372A2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8147-F15C-4803-9A9B-C069A372A2A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8147-F15C-4803-9A9B-C069A372A2A0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4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085856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Wspomnienia klasowych Świąt Bożego Narodzenia sprzed epidemii…</a:t>
            </a:r>
          </a:p>
          <a:p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ŚWIĘTA W SZKOLE – RAZEM NAJLEPIEJ</a:t>
            </a:r>
          </a:p>
        </p:txBody>
      </p:sp>
      <p:pic>
        <p:nvPicPr>
          <p:cNvPr id="4" name="Obraz 3" descr="boze-narodzenie-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71802" y="4286256"/>
            <a:ext cx="3048000" cy="199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Zabawy na świeżym powietrzu w drodze do </a:t>
            </a:r>
            <a:r>
              <a:rPr lang="pl-PL" sz="2000" b="1" dirty="0" err="1">
                <a:solidFill>
                  <a:srgbClr val="FF0000"/>
                </a:solidFill>
              </a:rPr>
              <a:t>Kulkolandu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20171206_11495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785794"/>
            <a:ext cx="528641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171206_1150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43306" y="2928934"/>
            <a:ext cx="514353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Komputer\Desktop\Pictures\Microsoft Clip Organizer\CG96B6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86322"/>
            <a:ext cx="2857500" cy="1600200"/>
          </a:xfrm>
          <a:prstGeom prst="rect">
            <a:avLst/>
          </a:prstGeom>
          <a:noFill/>
        </p:spPr>
      </p:pic>
      <p:pic>
        <p:nvPicPr>
          <p:cNvPr id="12293" name="Picture 5" descr="C:\Users\Komputer\Desktop\Pictures\Microsoft Clip Organizer\CG5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0063" y="927100"/>
            <a:ext cx="1731962" cy="1858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Ozdabialiśmy świąteczne pierniczki  i było bardzo </a:t>
            </a:r>
            <a:r>
              <a:rPr lang="pl-PL" sz="2000" b="1" dirty="0" err="1">
                <a:solidFill>
                  <a:srgbClr val="FF0000"/>
                </a:solidFill>
              </a:rPr>
              <a:t>wesoło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pl-PL" sz="2000" b="1" dirty="0">
                <a:solidFill>
                  <a:srgbClr val="FF0000"/>
                </a:solidFill>
              </a:rPr>
              <a:t> Potem były szkolne jasełka i dzielenie się opłatkiem.</a:t>
            </a:r>
          </a:p>
        </p:txBody>
      </p:sp>
      <p:pic>
        <p:nvPicPr>
          <p:cNvPr id="4" name="Symbol zastępczy zawartości 3" descr="20171219_111714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357158" y="928670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171222_0931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0496" y="928670"/>
            <a:ext cx="478634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20171219_1117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643314"/>
            <a:ext cx="40005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0171222_08415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4810" y="4000504"/>
            <a:ext cx="44291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Zasiedliśmy kolejny raz do klasowej Wigilii, którą umilała muzyka na </a:t>
            </a:r>
            <a:r>
              <a:rPr lang="pl-PL" sz="2000" b="1" dirty="0" err="1">
                <a:solidFill>
                  <a:srgbClr val="FF0000"/>
                </a:solidFill>
              </a:rPr>
              <a:t>żywo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20171222_095001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1214422"/>
            <a:ext cx="466724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171222_1014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868" y="4000504"/>
            <a:ext cx="43434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0171222_0949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1214422"/>
            <a:ext cx="4000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Komputer\Desktop\Pictures\Microsoft Clip Organizer\pngtree-christmas-bell-png_25297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4429131"/>
            <a:ext cx="1928826" cy="1928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Klasa IV przyniosła dużo zmian, ale nie w naszych mikołajkowych </a:t>
            </a:r>
            <a:r>
              <a:rPr lang="pl-PL" sz="2000" b="1" dirty="0" err="1">
                <a:solidFill>
                  <a:srgbClr val="FF0000"/>
                </a:solidFill>
              </a:rPr>
              <a:t>zwyczajach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pl-PL" sz="2000" b="1" dirty="0">
                <a:solidFill>
                  <a:srgbClr val="FF0000"/>
                </a:solidFill>
                <a:sym typeface="Wingdings" pitchFamily="2" charset="2"/>
              </a:rPr>
              <a:t> Był wyjazd do kina i 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wrotkarni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20181206_112014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1571612"/>
            <a:ext cx="450059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hdimg91a3d4e3ebb9190b446e7c76add9f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1214422"/>
            <a:ext cx="492922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0181206_11213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4876" y="4071942"/>
            <a:ext cx="42862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hdimgdf91c2590777847d866eac81c7cf1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4071918"/>
            <a:ext cx="4929190" cy="242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A potem nasza klasowa Wigilia – czas spędzony razem przy barszczyku i </a:t>
            </a:r>
            <a:r>
              <a:rPr lang="pl-PL" sz="2000" b="1" dirty="0" err="1">
                <a:solidFill>
                  <a:srgbClr val="FF0000"/>
                </a:solidFill>
              </a:rPr>
              <a:t>słodkościach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FBM_0018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1357290" y="1357298"/>
            <a:ext cx="6242304" cy="416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3" name="Picture 1" descr="C:\Users\Komputer\Desktop\Pictures\Microsoft Clip Organizer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643578"/>
            <a:ext cx="42481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W V klasie mikołajki spędziliśmy w Muzeum Bombki Choinkowej w Nowej Dębie. </a:t>
            </a:r>
          </a:p>
        </p:txBody>
      </p:sp>
      <p:pic>
        <p:nvPicPr>
          <p:cNvPr id="4" name="Symbol zastępczy zawartości 3" descr="hdimg37113a4a34ac85f45b4ddbfb5be12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4357686" y="928670"/>
            <a:ext cx="459580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hdimg4f26fc1ac80bd8b95929f688d20ca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928670"/>
            <a:ext cx="44291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hdimgeb23e0743e2b1d835f25fb2ce7b2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4" y="3857628"/>
            <a:ext cx="442915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hdimg7890a70b4a02ddd900d0204cc9579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9124" y="3786190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Ale w szkole też świętowaliśmy: piekliśmy pierniczki na szkolny kiermasz i obchodziliśmy Dzień Świątecznego </a:t>
            </a:r>
            <a:r>
              <a:rPr lang="pl-PL" sz="2000" b="1" dirty="0" err="1">
                <a:solidFill>
                  <a:srgbClr val="FF0000"/>
                </a:solidFill>
              </a:rPr>
              <a:t>Sweterka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pl-PL" sz="2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Symbol zastępczy zawartości 3" descr="78289380_593804864779213_303011772388868096_n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928670"/>
            <a:ext cx="41434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78493626_519318548664968_192428059712815104_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7686" y="928670"/>
            <a:ext cx="450059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78709963_2665630626890812_4058414378670620672_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00298" y="3143248"/>
            <a:ext cx="528641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Komputer\Desktop\Pictures\Microsoft Clip Organizer\christmas-background-with-santa-claus-and-merry-christmas-png_26065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3929066"/>
            <a:ext cx="2214610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Potem były szkolne jasełka i wspólna Wigilia. Bawiliśmy się świetnie – jak </a:t>
            </a:r>
            <a:r>
              <a:rPr lang="pl-PL" sz="2000" b="1" dirty="0" err="1">
                <a:solidFill>
                  <a:srgbClr val="FF0000"/>
                </a:solidFill>
              </a:rPr>
              <a:t>zawsze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5" name="Obraz 4" descr="hdimg589150fb3ecc652710d54ff6a51ee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3071810"/>
            <a:ext cx="53578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hdimg53845c372ec709279fe6fd9a3de8b5.jpg"/>
          <p:cNvPicPr>
            <a:picLocks noGrp="1" noChangeAspect="1"/>
          </p:cNvPicPr>
          <p:nvPr>
            <p:ph sz="quarter" idx="1"/>
          </p:nvPr>
        </p:nvPicPr>
        <p:blipFill>
          <a:blip r:embed="rId4" cstate="screen"/>
          <a:stretch>
            <a:fillRect/>
          </a:stretch>
        </p:blipFill>
        <p:spPr>
          <a:xfrm>
            <a:off x="285720" y="1000108"/>
            <a:ext cx="550072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 descr="C:\Users\Komputer\Desktop\Pictures\Microsoft Clip Organizer\CG9ADF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8" y="4357709"/>
            <a:ext cx="2133600" cy="2143125"/>
          </a:xfrm>
          <a:prstGeom prst="rect">
            <a:avLst/>
          </a:prstGeom>
          <a:noFill/>
        </p:spPr>
      </p:pic>
      <p:pic>
        <p:nvPicPr>
          <p:cNvPr id="5122" name="Picture 2" descr="C:\Users\Komputer\Desktop\Pictures\Microsoft Clip Organizer\CGE9B9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63" y="1166834"/>
            <a:ext cx="1990725" cy="1495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Święty Mikołaj zawsze o nas pamiętał, bo jesteśmy wyjątkowo „grzeczną” klasą. Pojawiał się pod różnymi postaciami…</a:t>
            </a:r>
          </a:p>
        </p:txBody>
      </p:sp>
      <p:pic>
        <p:nvPicPr>
          <p:cNvPr id="5" name="Obraz 4" descr="20171206_0817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214422"/>
            <a:ext cx="435771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78630184_441749753101109_1026825482454171648_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1214422"/>
            <a:ext cx="485778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78787992_2493182910926006_2667247443267026944_n.jpg"/>
          <p:cNvPicPr>
            <a:picLocks noGrp="1" noChangeAspect="1"/>
          </p:cNvPicPr>
          <p:nvPr>
            <p:ph sz="quarter" idx="1"/>
          </p:nvPr>
        </p:nvPicPr>
        <p:blipFill>
          <a:blip r:embed="rId5" cstate="screen"/>
          <a:stretch>
            <a:fillRect/>
          </a:stretch>
        </p:blipFill>
        <p:spPr>
          <a:xfrm>
            <a:off x="214282" y="3214686"/>
            <a:ext cx="492922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0171206_1248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7752" y="3786190"/>
            <a:ext cx="400052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pPr marL="1252538" algn="ctr"/>
            <a:r>
              <a:rPr lang="pl-PL" sz="2400" b="1" dirty="0">
                <a:solidFill>
                  <a:srgbClr val="FF0000"/>
                </a:solidFill>
              </a:rPr>
              <a:t>Jedno wiemy na pewno – bardzo za sobą </a:t>
            </a:r>
            <a:r>
              <a:rPr lang="pl-PL" sz="2400" b="1" dirty="0" err="1">
                <a:solidFill>
                  <a:srgbClr val="FF0000"/>
                </a:solidFill>
              </a:rPr>
              <a:t>tęsknimy</a:t>
            </a:r>
            <a:r>
              <a:rPr lang="pl-PL" sz="2400" b="1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pl-PL" sz="2400" b="1" dirty="0">
                <a:solidFill>
                  <a:srgbClr val="FF0000"/>
                </a:solidFill>
                <a:sym typeface="Wingdings" pitchFamily="2" charset="2"/>
              </a:rPr>
              <a:t> Szczególnie w takie dni, które od lat spędzamy razem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772400" cy="401956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Epidemia i zdalna nauka pokazała nam jak bardzo potrzebujemy siebie </a:t>
            </a:r>
            <a:r>
              <a:rPr lang="pl-PL" sz="2000" b="1" dirty="0" err="1">
                <a:solidFill>
                  <a:srgbClr val="0070C0"/>
                </a:solidFill>
              </a:rPr>
              <a:t>wzajemnie</a:t>
            </a:r>
            <a:r>
              <a:rPr lang="pl-PL" sz="2000" b="1" dirty="0" err="1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pl-PL" sz="2000" b="1" dirty="0">
              <a:solidFill>
                <a:srgbClr val="0070C0"/>
              </a:solidFill>
              <a:sym typeface="Wingdings" pitchFamily="2" charset="2"/>
            </a:endParaRPr>
          </a:p>
          <a:p>
            <a:pPr algn="ctr"/>
            <a:endParaRPr lang="pl-PL" sz="2000" b="1" dirty="0">
              <a:sym typeface="Wingdings" pitchFamily="2" charset="2"/>
            </a:endParaRPr>
          </a:p>
          <a:p>
            <a:r>
              <a:rPr lang="pl-PL" sz="2000" b="1" dirty="0">
                <a:solidFill>
                  <a:srgbClr val="FFC000"/>
                </a:solidFill>
                <a:sym typeface="Wingdings" pitchFamily="2" charset="2"/>
              </a:rPr>
              <a:t>Dlatego, kiedy życie wróci do normalności, doceńmy się </a:t>
            </a:r>
            <a:br>
              <a:rPr lang="pl-PL" sz="2000" b="1" dirty="0">
                <a:solidFill>
                  <a:srgbClr val="FFC000"/>
                </a:solidFill>
                <a:sym typeface="Wingdings" pitchFamily="2" charset="2"/>
              </a:rPr>
            </a:br>
            <a:r>
              <a:rPr lang="pl-PL" sz="2000" b="1">
                <a:solidFill>
                  <a:srgbClr val="FFC000"/>
                </a:solidFill>
                <a:sym typeface="Wingdings" pitchFamily="2" charset="2"/>
              </a:rPr>
              <a:t>nawzajem, okazujmy sobie życzliwość i bądźmy </a:t>
            </a:r>
            <a:r>
              <a:rPr lang="pl-PL" sz="2000" b="1" dirty="0">
                <a:solidFill>
                  <a:srgbClr val="FFC000"/>
                </a:solidFill>
                <a:sym typeface="Wingdings" pitchFamily="2" charset="2"/>
              </a:rPr>
              <a:t>serdeczni</a:t>
            </a:r>
          </a:p>
          <a:p>
            <a:endParaRPr lang="pl-PL" sz="2000" b="1" dirty="0">
              <a:sym typeface="Wingdings" pitchFamily="2" charset="2"/>
            </a:endParaRPr>
          </a:p>
          <a:p>
            <a:r>
              <a:rPr lang="pl-PL" sz="2000" b="1" dirty="0">
                <a:solidFill>
                  <a:srgbClr val="00B050"/>
                </a:solidFill>
                <a:sym typeface="Wingdings" pitchFamily="2" charset="2"/>
              </a:rPr>
              <a:t>Nie kłócimy się i nie dokuczajmy sobie, bo szkoda na to czasu – możemy go spędzić w przyjemniejszy </a:t>
            </a:r>
            <a:r>
              <a:rPr lang="pl-PL" sz="2000" b="1" dirty="0" err="1">
                <a:solidFill>
                  <a:srgbClr val="00B050"/>
                </a:solidFill>
                <a:sym typeface="Wingdings" pitchFamily="2" charset="2"/>
              </a:rPr>
              <a:t>sposób</a:t>
            </a:r>
            <a:endParaRPr lang="pl-PL" sz="2000" b="1" dirty="0">
              <a:solidFill>
                <a:srgbClr val="00B050"/>
              </a:solidFill>
              <a:sym typeface="Wingdings" pitchFamily="2" charset="2"/>
            </a:endParaRPr>
          </a:p>
          <a:p>
            <a:endParaRPr lang="pl-PL" sz="2000" b="1" dirty="0">
              <a:sym typeface="Wingdings" pitchFamily="2" charset="2"/>
            </a:endParaRPr>
          </a:p>
          <a:p>
            <a:r>
              <a:rPr lang="pl-PL" sz="2000" b="1" dirty="0">
                <a:sym typeface="Wingdings" pitchFamily="2" charset="2"/>
              </a:rPr>
              <a:t>Pamiętajmy, że nasza klasa – to nasza szkolna rodzina, </a:t>
            </a:r>
            <a:br>
              <a:rPr lang="pl-PL" sz="2000" b="1" dirty="0">
                <a:sym typeface="Wingdings" pitchFamily="2" charset="2"/>
              </a:rPr>
            </a:br>
            <a:r>
              <a:rPr lang="pl-PL" sz="2000" b="1" dirty="0">
                <a:sym typeface="Wingdings" pitchFamily="2" charset="2"/>
              </a:rPr>
              <a:t>w której każdy jest ważny i bardzo </a:t>
            </a:r>
            <a:r>
              <a:rPr lang="pl-PL" sz="2000" b="1" dirty="0" err="1">
                <a:sym typeface="Wingdings" pitchFamily="2" charset="2"/>
              </a:rPr>
              <a:t>potrzebny</a:t>
            </a:r>
            <a:endParaRPr lang="pl-PL" sz="2000" b="1" dirty="0"/>
          </a:p>
        </p:txBody>
      </p:sp>
      <p:pic>
        <p:nvPicPr>
          <p:cNvPr id="3073" name="Picture 1" descr="C:\Users\Komputer\Desktop\Pictures\Microsoft Clip Organizer\CG4B5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3"/>
            <a:ext cx="2071702" cy="1928826"/>
          </a:xfrm>
          <a:prstGeom prst="rect">
            <a:avLst/>
          </a:prstGeom>
          <a:noFill/>
        </p:spPr>
      </p:pic>
      <p:pic>
        <p:nvPicPr>
          <p:cNvPr id="3074" name="Picture 2" descr="C:\Program Files (x86)\Microsoft Office\MEDIA\CAGCAT10\j008854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6093192"/>
            <a:ext cx="4560113" cy="432057"/>
          </a:xfrm>
          <a:prstGeom prst="rect">
            <a:avLst/>
          </a:prstGeom>
          <a:noFill/>
        </p:spPr>
      </p:pic>
      <p:pic>
        <p:nvPicPr>
          <p:cNvPr id="3075" name="Picture 3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0125" y="6000768"/>
            <a:ext cx="4568825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8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ROK SZKOLNY 2014/15 - mikołajki z animatorkami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Klasa 0b i nasza pierwsza, wspólna Wigilia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 descr="IMG_42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785794"/>
            <a:ext cx="8858312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55197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b="1" dirty="0">
                <a:solidFill>
                  <a:srgbClr val="FF0000"/>
                </a:solidFill>
              </a:rPr>
              <a:t>   </a:t>
            </a:r>
          </a:p>
          <a:p>
            <a:pPr algn="just">
              <a:buNone/>
            </a:pPr>
            <a:r>
              <a:rPr lang="pl-PL" sz="2400" b="1" dirty="0">
                <a:solidFill>
                  <a:srgbClr val="FF0000"/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Kochani Uczniowie Klasy </a:t>
            </a:r>
            <a:r>
              <a:rPr lang="pl-PL" sz="2400" b="1" dirty="0" err="1">
                <a:solidFill>
                  <a:schemeClr val="bg1">
                    <a:lumMod val="50000"/>
                  </a:schemeClr>
                </a:solidFill>
              </a:rPr>
              <a:t>VIa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Pragnę złożyć Wam najlepsze życzenia świąteczne </a:t>
            </a:r>
            <a:br>
              <a:rPr lang="pl-PL" sz="2000" b="1" dirty="0">
                <a:solidFill>
                  <a:srgbClr val="FF0000"/>
                </a:solidFill>
              </a:rPr>
            </a:br>
            <a:r>
              <a:rPr lang="pl-PL" sz="2000" b="1" dirty="0">
                <a:solidFill>
                  <a:srgbClr val="FF0000"/>
                </a:solidFill>
              </a:rPr>
              <a:t>i noworoczne. </a:t>
            </a:r>
            <a:r>
              <a:rPr lang="pl-PL" sz="2000" b="1" dirty="0">
                <a:solidFill>
                  <a:srgbClr val="0070C0"/>
                </a:solidFill>
              </a:rPr>
              <a:t>Życzę wszystkim zdrowia i spełnienia wszystkich marzeń.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00B050"/>
                </a:solidFill>
              </a:rPr>
              <a:t>Bardzo chciałabym spędzać z Wami czas na żywo, a nie oglądać Was na monitorze mojego komputera. </a:t>
            </a:r>
            <a:r>
              <a:rPr lang="pl-PL" sz="2000" b="1" dirty="0"/>
              <a:t>Tęsknię za naszymi wyjazdami, spotkaniami i lekcjami w szkole. </a:t>
            </a:r>
            <a:r>
              <a:rPr lang="pl-PL" sz="2000" b="1" dirty="0">
                <a:solidFill>
                  <a:srgbClr val="FFC000"/>
                </a:solidFill>
              </a:rPr>
              <a:t>Pamiętajcie, że myślę o Was i zawsze jestem do Waszej dyspozycji. </a:t>
            </a:r>
            <a:r>
              <a:rPr lang="pl-PL" sz="2000" b="1" dirty="0">
                <a:solidFill>
                  <a:srgbClr val="7030A0"/>
                </a:solidFill>
              </a:rPr>
              <a:t>Mam nadzieję, że rok 2021 przyniesie nam wszystkim lepsze dni. </a:t>
            </a:r>
            <a:r>
              <a:rPr lang="pl-PL" sz="2000" b="1" dirty="0">
                <a:solidFill>
                  <a:srgbClr val="FF0000"/>
                </a:solidFill>
              </a:rPr>
              <a:t>Życzę Wam odpoczynku w ferie – zwłaszcza od komputera i do zobaczenia 18 stycznia</a:t>
            </a:r>
            <a:r>
              <a:rPr lang="pl-PL" sz="2000" b="1" dirty="0">
                <a:solidFill>
                  <a:srgbClr val="FF0000"/>
                </a:solidFill>
                <a:sym typeface="Wingdings" pitchFamily="2" charset="2"/>
              </a:rPr>
              <a:t> – pewnie jeszcze zdalnie, ale miejmy nadzieję, że już na </a:t>
            </a:r>
            <a:r>
              <a:rPr lang="pl-PL" sz="2000" b="1" dirty="0" err="1">
                <a:solidFill>
                  <a:srgbClr val="FF0000"/>
                </a:solidFill>
                <a:sym typeface="Wingdings" pitchFamily="2" charset="2"/>
              </a:rPr>
              <a:t>krótko</a:t>
            </a:r>
            <a:endParaRPr lang="pl-PL" sz="2000" b="1" dirty="0">
              <a:solidFill>
                <a:srgbClr val="FF0000"/>
              </a:solidFill>
              <a:sym typeface="Wingdings" pitchFamily="2" charset="2"/>
            </a:endParaRPr>
          </a:p>
          <a:p>
            <a:pPr algn="r">
              <a:buNone/>
            </a:pPr>
            <a:r>
              <a:rPr lang="pl-PL" sz="1400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Wychowawczyni Katarzyna Sikora</a:t>
            </a:r>
            <a:endParaRPr lang="pl-PL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49" name="Picture 1" descr="C:\Users\Komputer\Desktop\Pictures\Microsoft Clip Organizer\CGE9B9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214951"/>
            <a:ext cx="1990725" cy="1357322"/>
          </a:xfrm>
          <a:prstGeom prst="rect">
            <a:avLst/>
          </a:prstGeom>
          <a:noFill/>
        </p:spPr>
      </p:pic>
      <p:pic>
        <p:nvPicPr>
          <p:cNvPr id="2051" name="Picture 3" descr="C:\Users\Komputer\Desktop\Pictures\Microsoft Clip Organizer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42852"/>
            <a:ext cx="4248150" cy="1076325"/>
          </a:xfrm>
          <a:prstGeom prst="rect">
            <a:avLst/>
          </a:prstGeom>
          <a:noFill/>
        </p:spPr>
      </p:pic>
      <p:pic>
        <p:nvPicPr>
          <p:cNvPr id="2053" name="Picture 5" descr="C:\Users\Komputer\Desktop\Pictures\Microsoft Clip Organizer\CG96B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072074"/>
            <a:ext cx="285750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Pierwsza  wspólna Wigilia w zerówce na parterze</a:t>
            </a:r>
          </a:p>
        </p:txBody>
      </p:sp>
      <p:pic>
        <p:nvPicPr>
          <p:cNvPr id="4" name="Symbol zastępczy zawartości 3" descr="IMG_4350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1428728" y="1214422"/>
            <a:ext cx="6419872" cy="480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Komputer\Desktop\Pictures\Microsoft Clip Organizer\CG4B52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5" y="142854"/>
            <a:ext cx="1285883" cy="1131578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OFFICE12\Lines\BD21370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6215082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Klasa I –  mikołajkowy wyjazd do </a:t>
            </a:r>
            <a:r>
              <a:rPr lang="pl-PL" sz="2000" b="1" dirty="0" err="1">
                <a:solidFill>
                  <a:srgbClr val="FF0000"/>
                </a:solidFill>
              </a:rPr>
              <a:t>Kulkolandu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IMG_5286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714348" y="2643182"/>
            <a:ext cx="5238744" cy="371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52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857232"/>
            <a:ext cx="478634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42"/>
            <a:ext cx="1724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 descr="C:\Users\Komputer\Desktop\Pictures\Microsoft Clip Organizer\CG5C5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8475" y="3987800"/>
            <a:ext cx="1714500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Zmagania naszych klasowych piłkarzy w turnieju mikołajkowym</a:t>
            </a:r>
          </a:p>
        </p:txBody>
      </p:sp>
      <p:pic>
        <p:nvPicPr>
          <p:cNvPr id="4" name="Symbol zastępczy zawartości 3" descr="IMG_537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571736" y="1428736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Program Files (x86)\Microsoft Office\MEDIA\OFFICE12\Lines\BD21495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6286520"/>
            <a:ext cx="5715000" cy="95250"/>
          </a:xfrm>
          <a:prstGeom prst="rect">
            <a:avLst/>
          </a:prstGeom>
          <a:noFill/>
        </p:spPr>
      </p:pic>
      <p:pic>
        <p:nvPicPr>
          <p:cNvPr id="2051" name="Picture 3" descr="C:\Users\Komputer\Desktop\Pictures\Microsoft Clip Organizer\6126ccbef9fe92571c9b9de07d6f3a1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1" y="1857364"/>
            <a:ext cx="221457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Druga wspólna Wigilia już na piętrze</a:t>
            </a:r>
          </a:p>
        </p:txBody>
      </p:sp>
      <p:pic>
        <p:nvPicPr>
          <p:cNvPr id="4" name="Symbol zastępczy zawartości 3" descr="IMG_542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928670"/>
            <a:ext cx="464347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54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0496" y="3214686"/>
            <a:ext cx="47863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AutoShape 2" descr="Christmas tree clip art large | Christmas tree with gifts, Easy christmas  crafts, Christmas tree decorations"/>
          <p:cNvSpPr>
            <a:spLocks noChangeAspect="1" noChangeArrowheads="1"/>
          </p:cNvSpPr>
          <p:nvPr/>
        </p:nvSpPr>
        <p:spPr bwMode="auto">
          <a:xfrm>
            <a:off x="155575" y="-830263"/>
            <a:ext cx="13811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Christmas tree clip art large | Christmas tree with gifts, Easy christmas  crafts, Christmas tree decorations"/>
          <p:cNvSpPr>
            <a:spLocks noChangeAspect="1" noChangeArrowheads="1"/>
          </p:cNvSpPr>
          <p:nvPr/>
        </p:nvSpPr>
        <p:spPr bwMode="auto">
          <a:xfrm>
            <a:off x="155575" y="-830263"/>
            <a:ext cx="13811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1" name="AutoShape 7" descr="Studio Grafiki i Komiksu studiokomiks.pl"/>
          <p:cNvSpPr>
            <a:spLocks noChangeAspect="1" noChangeArrowheads="1"/>
          </p:cNvSpPr>
          <p:nvPr/>
        </p:nvSpPr>
        <p:spPr bwMode="auto">
          <a:xfrm>
            <a:off x="155575" y="-914400"/>
            <a:ext cx="122872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3" name="Picture 9" descr="C:\Users\Komputer\Desktop\Pictures\Microsoft Clip Organizer\CG96B6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62" y="1428736"/>
            <a:ext cx="2857500" cy="1600200"/>
          </a:xfrm>
          <a:prstGeom prst="rect">
            <a:avLst/>
          </a:prstGeom>
          <a:noFill/>
        </p:spPr>
      </p:pic>
      <p:sp>
        <p:nvSpPr>
          <p:cNvPr id="3074" name="Tree"/>
          <p:cNvSpPr>
            <a:spLocks noEditPoints="1" noChangeArrowheads="1"/>
          </p:cNvSpPr>
          <p:nvPr/>
        </p:nvSpPr>
        <p:spPr bwMode="auto">
          <a:xfrm>
            <a:off x="1000100" y="4357694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rgbClr val="FF0000"/>
                </a:solidFill>
              </a:rPr>
              <a:t>Klasa II - mikołajkowy wyjazd do elektrowni w Połańcu, do kina, pierwszy pobyt w kręgielni i wspólna </a:t>
            </a:r>
            <a:r>
              <a:rPr lang="pl-PL" sz="2000" dirty="0" err="1">
                <a:solidFill>
                  <a:srgbClr val="FF0000"/>
                </a:solidFill>
              </a:rPr>
              <a:t>pizza</a:t>
            </a:r>
            <a:r>
              <a:rPr lang="pl-PL" sz="2000" dirty="0" err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20161206_092126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714348" y="1547812"/>
            <a:ext cx="7772400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Program Files (x86)\Microsoft Office\MEDIA\OFFICE12\Lines\BD21318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6215082"/>
            <a:ext cx="5934075" cy="66675"/>
          </a:xfrm>
          <a:prstGeom prst="rect">
            <a:avLst/>
          </a:prstGeom>
          <a:noFill/>
        </p:spPr>
      </p:pic>
      <p:pic>
        <p:nvPicPr>
          <p:cNvPr id="4099" name="Picture 3" descr="C:\Program Files (x86)\Microsoft Office\MEDIA\OFFICE12\Lines\BD21427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6357958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Wystąpiliśmy jako aktorzy na szkolnych i gminnych jasełkach, wystawiliśmy je także podczas kiermaszu świątecznego</a:t>
            </a:r>
          </a:p>
        </p:txBody>
      </p:sp>
      <p:pic>
        <p:nvPicPr>
          <p:cNvPr id="4" name="Symbol zastępczy zawartości 3" descr="20161222_09235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928670"/>
            <a:ext cx="514353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170112_0926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43306" y="3214686"/>
            <a:ext cx="528638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Komputer\Desktop\Pictures\Microsoft Clip Organizer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969963"/>
            <a:ext cx="2143125" cy="2143125"/>
          </a:xfrm>
          <a:prstGeom prst="rect">
            <a:avLst/>
          </a:prstGeom>
          <a:noFill/>
        </p:spPr>
      </p:pic>
      <p:pic>
        <p:nvPicPr>
          <p:cNvPr id="14339" name="Picture 3" descr="C:\Users\Komputer\Desktop\Pictures\Microsoft Clip Organizer\CG6B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888" y="4308475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Klasa III – mikołajki w kinie i w KFC w </a:t>
            </a:r>
            <a:r>
              <a:rPr lang="pl-PL" sz="2000" b="1" dirty="0" err="1">
                <a:solidFill>
                  <a:srgbClr val="FF0000"/>
                </a:solidFill>
              </a:rPr>
              <a:t>Navigatorze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20171206_105427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142844" y="785794"/>
            <a:ext cx="485778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171206_1105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785794"/>
            <a:ext cx="4572000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171206_11090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4" y="3571876"/>
            <a:ext cx="450059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0171206_11093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9124" y="3214686"/>
            <a:ext cx="457203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</TotalTime>
  <Words>299</Words>
  <Application>Microsoft Office PowerPoint</Application>
  <PresentationFormat>Pokaz na ekranie (4:3)</PresentationFormat>
  <Paragraphs>35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Kapitał</vt:lpstr>
      <vt:lpstr>ŚWIĘTA W SZKOLE – RAZEM NAJLEPIEJ</vt:lpstr>
      <vt:lpstr>ROK SZKOLNY 2014/15 - mikołajki z animatorkami</vt:lpstr>
      <vt:lpstr>Pierwsza  wspólna Wigilia w zerówce na parterze</vt:lpstr>
      <vt:lpstr>Klasa I –  mikołajkowy wyjazd do Kulkolandu</vt:lpstr>
      <vt:lpstr>Zmagania naszych klasowych piłkarzy w turnieju mikołajkowym</vt:lpstr>
      <vt:lpstr>Druga wspólna Wigilia już na piętrze</vt:lpstr>
      <vt:lpstr>Klasa II - mikołajkowy wyjazd do elektrowni w Połańcu, do kina, pierwszy pobyt w kręgielni i wspólna pizza</vt:lpstr>
      <vt:lpstr>Wystąpiliśmy jako aktorzy na szkolnych i gminnych jasełkach, wystawiliśmy je także podczas kiermaszu świątecznego</vt:lpstr>
      <vt:lpstr>Klasa III – mikołajki w kinie i w KFC w Navigatorze</vt:lpstr>
      <vt:lpstr>Zabawy na świeżym powietrzu w drodze do Kulkolandu</vt:lpstr>
      <vt:lpstr>Ozdabialiśmy świąteczne pierniczki  i było bardzo wesoło Potem były szkolne jasełka i dzielenie się opłatkiem.</vt:lpstr>
      <vt:lpstr>Zasiedliśmy kolejny raz do klasowej Wigilii, którą umilała muzyka na żywo</vt:lpstr>
      <vt:lpstr>Klasa IV przyniosła dużo zmian, ale nie w naszych mikołajkowych zwyczajach Był wyjazd do kina i wrotkarni</vt:lpstr>
      <vt:lpstr>A potem nasza klasowa Wigilia – czas spędzony razem przy barszczyku i słodkościach</vt:lpstr>
      <vt:lpstr>W V klasie mikołajki spędziliśmy w Muzeum Bombki Choinkowej w Nowej Dębie. </vt:lpstr>
      <vt:lpstr>Ale w szkole też świętowaliśmy: piekliśmy pierniczki na szkolny kiermasz i obchodziliśmy Dzień Świątecznego Sweterka.</vt:lpstr>
      <vt:lpstr>Potem były szkolne jasełka i wspólna Wigilia. Bawiliśmy się świetnie – jak zawsze</vt:lpstr>
      <vt:lpstr>Święty Mikołaj zawsze o nas pamiętał, bo jesteśmy wyjątkowo „grzeczną” klasą. Pojawiał się pod różnymi postaciami…</vt:lpstr>
      <vt:lpstr>Jedno wiemy na pewno – bardzo za sobą tęsknimy Szczególnie w takie dni, które od lat spędzamy razem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W SZKOLE</dc:title>
  <dc:creator>Komputer</dc:creator>
  <cp:lastModifiedBy>User</cp:lastModifiedBy>
  <cp:revision>48</cp:revision>
  <dcterms:created xsi:type="dcterms:W3CDTF">2020-12-16T15:59:38Z</dcterms:created>
  <dcterms:modified xsi:type="dcterms:W3CDTF">2020-12-23T07:29:42Z</dcterms:modified>
</cp:coreProperties>
</file>