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1BF1B2-FC40-4A98-9C91-4399BC9AA734}" type="datetimeFigureOut">
              <a:rPr lang="sk-SK" smtClean="0"/>
              <a:pPr/>
              <a:t>25.1.2016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9FBCD5-4222-4863-BE97-46647D597F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Technika v domácnosti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Chladiace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Sa používajú na umelé chladenie pomocou elektrickej energie.</a:t>
            </a:r>
          </a:p>
          <a:p>
            <a:r>
              <a:rPr lang="sk-SK" dirty="0" smtClean="0"/>
              <a:t>Patria sem chladničky, mrazničky a klimatizácia.</a:t>
            </a:r>
          </a:p>
          <a:p>
            <a:r>
              <a:rPr lang="sk-SK" dirty="0" smtClean="0"/>
              <a:t>Podľa konštrukcie sa delia na kompresorové a </a:t>
            </a:r>
            <a:r>
              <a:rPr lang="sk-SK" dirty="0" err="1" smtClean="0"/>
              <a:t>absorbčné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chladnička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klimatizácia</a:t>
            </a:r>
            <a:endParaRPr lang="sk-SK" dirty="0"/>
          </a:p>
        </p:txBody>
      </p:sp>
      <p:pic>
        <p:nvPicPr>
          <p:cNvPr id="7" name="Zástupný symbol obsahu 6" descr="chla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00902" y="1316038"/>
            <a:ext cx="2851184" cy="3941762"/>
          </a:xfrm>
        </p:spPr>
      </p:pic>
      <p:pic>
        <p:nvPicPr>
          <p:cNvPr id="8" name="Zástupný symbol obsahu 7" descr="klim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678384"/>
            <a:ext cx="4289425" cy="32170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Mechanické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zariadenia, ktoré menia elektrickú energiu na mechanickú prácu.</a:t>
            </a:r>
          </a:p>
          <a:p>
            <a:r>
              <a:rPr lang="sk-SK" dirty="0" smtClean="0"/>
              <a:t>Patria sem mixéry, šľahače, vysávače, práčky, mlynčeky,...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mixér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vysávač</a:t>
            </a:r>
            <a:endParaRPr lang="sk-SK" dirty="0"/>
          </a:p>
        </p:txBody>
      </p:sp>
      <p:pic>
        <p:nvPicPr>
          <p:cNvPr id="7" name="Zástupný symbol obsahu 6" descr="mixé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77782" y="1457738"/>
            <a:ext cx="3251276" cy="3614336"/>
          </a:xfrm>
        </p:spPr>
      </p:pic>
      <p:pic>
        <p:nvPicPr>
          <p:cNvPr id="8" name="Zástupný symbol obsahu 7" descr="vysáv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417294"/>
            <a:ext cx="4289425" cy="37392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Elektronické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spotrebiče, ktorých hlavnou časťou sú obvody s polovodičovými súčiastkami.</a:t>
            </a:r>
          </a:p>
          <a:p>
            <a:r>
              <a:rPr lang="sk-SK" dirty="0" smtClean="0"/>
              <a:t>Patria sem televízory, CD prehrávače, počítače, programovo riadené práčky, satelitné prijímače,...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televízor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práčka</a:t>
            </a:r>
            <a:endParaRPr lang="sk-SK" dirty="0"/>
          </a:p>
        </p:txBody>
      </p:sp>
      <p:pic>
        <p:nvPicPr>
          <p:cNvPr id="7" name="Zástupný symbol obsahu 6" descr="telev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80988" y="1870885"/>
            <a:ext cx="4291012" cy="2832068"/>
          </a:xfrm>
        </p:spPr>
      </p:pic>
      <p:pic>
        <p:nvPicPr>
          <p:cNvPr id="8" name="Zástupný symbol obsahu 7" descr="práč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9195" y="1858168"/>
            <a:ext cx="3493333" cy="34933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Prácu v domácnosti uľahčujú a život nám spríjemňujú rôzne technické zariadenia.</a:t>
            </a:r>
          </a:p>
          <a:p>
            <a:r>
              <a:rPr lang="sk-SK" dirty="0" smtClean="0"/>
              <a:t>Technické zariadenia v domácnosti rozdeľujeme na mechanické (mlynček na mak, strúhadlo, otvárač na konzervy,...) a elektrické.</a:t>
            </a:r>
          </a:p>
          <a:p>
            <a:r>
              <a:rPr lang="sk-SK" dirty="0" smtClean="0"/>
              <a:t>Elektrické technické zariadenia delíme na zariadenia s motorom (vysávač, </a:t>
            </a:r>
            <a:r>
              <a:rPr lang="sk-SK" dirty="0" smtClean="0"/>
              <a:t>práčka</a:t>
            </a:r>
            <a:r>
              <a:rPr lang="sk-SK" dirty="0" smtClean="0"/>
              <a:t>, vŕtačka,...) a bez motora (žehlička, lampa, televízor,...).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Elektrické spotrebiče v domácnosti delíme na svetelné, tepelné, chladiace, mechanické a elektronické.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Svetelné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Menia elektrickú energiu na svetlo.</a:t>
            </a:r>
          </a:p>
          <a:p>
            <a:r>
              <a:rPr lang="sk-SK" dirty="0" smtClean="0"/>
              <a:t>Dôležitou vlastnosťou svetelných spotrebičov je intenzita osvetlenia, ktorej medzinárodnou jednotkou je  lux.</a:t>
            </a:r>
          </a:p>
          <a:p>
            <a:r>
              <a:rPr lang="sk-SK" dirty="0" smtClean="0"/>
              <a:t>Medzi svetelné elektrické spotrebiče patria žiarovky, žiarivky, výbojky.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Žiarovka štandard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Úsporná žiarovka</a:t>
            </a:r>
            <a:endParaRPr lang="sk-SK" dirty="0"/>
          </a:p>
        </p:txBody>
      </p:sp>
      <p:pic>
        <p:nvPicPr>
          <p:cNvPr id="7" name="Zástupný symbol obsahu 6" descr="žiarovka štandar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7744" y="1858169"/>
            <a:ext cx="2857500" cy="2857500"/>
          </a:xfrm>
        </p:spPr>
      </p:pic>
      <p:pic>
        <p:nvPicPr>
          <p:cNvPr id="8" name="Zástupný symbol obsahu 7" descr="úsporná žiarov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22031" y="1316038"/>
            <a:ext cx="3941762" cy="39417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Led</a:t>
            </a:r>
            <a:r>
              <a:rPr lang="sk-SK" dirty="0" smtClean="0"/>
              <a:t> žiarovka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Lineárna žiarivka</a:t>
            </a:r>
            <a:endParaRPr lang="sk-SK" dirty="0"/>
          </a:p>
        </p:txBody>
      </p:sp>
      <p:pic>
        <p:nvPicPr>
          <p:cNvPr id="7" name="Zástupný symbol obsahu 6" descr="led žiarov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5613" y="1316038"/>
            <a:ext cx="3941762" cy="3941762"/>
          </a:xfrm>
        </p:spPr>
      </p:pic>
      <p:pic>
        <p:nvPicPr>
          <p:cNvPr id="8" name="Zástupný symbol obsahu 7" descr="lineárna žiariv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2358610"/>
            <a:ext cx="4289425" cy="18566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výbojka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Halogénová výbojka</a:t>
            </a:r>
            <a:endParaRPr lang="sk-SK" dirty="0"/>
          </a:p>
        </p:txBody>
      </p:sp>
      <p:pic>
        <p:nvPicPr>
          <p:cNvPr id="7" name="Zástupný symbol obsahu 6" descr="výboj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5613" y="1316038"/>
            <a:ext cx="3941762" cy="3941762"/>
          </a:xfrm>
        </p:spPr>
      </p:pic>
      <p:pic>
        <p:nvPicPr>
          <p:cNvPr id="8" name="Zástupný symbol obsahu 7" descr="halogénová výboj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678384"/>
            <a:ext cx="4289425" cy="32170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Tepelné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Menia elektrickú energiu na teplo.</a:t>
            </a:r>
          </a:p>
          <a:p>
            <a:r>
              <a:rPr lang="sk-SK" dirty="0" smtClean="0"/>
              <a:t>Základnou časťou týchto spotrebičov je výhrevné teleso, ktoré je vyrobené z odporového materiálu (tantal, </a:t>
            </a:r>
            <a:r>
              <a:rPr lang="sk-SK" dirty="0" err="1" smtClean="0"/>
              <a:t>nikelín</a:t>
            </a:r>
            <a:r>
              <a:rPr lang="sk-SK" dirty="0" smtClean="0"/>
              <a:t>). Od ostatných častí je oddelené tepelne odolným izolantom (keramická hmota, teflón).</a:t>
            </a:r>
          </a:p>
          <a:p>
            <a:r>
              <a:rPr lang="sk-SK" dirty="0" smtClean="0"/>
              <a:t>Medzi tepelné elektrické spotrebiče patrí žehlička, </a:t>
            </a:r>
            <a:r>
              <a:rPr lang="sk-SK" dirty="0" err="1" smtClean="0"/>
              <a:t>rýchlovarná</a:t>
            </a:r>
            <a:r>
              <a:rPr lang="sk-SK" dirty="0" smtClean="0"/>
              <a:t> kanvica, hriankovač, kulma, fén, bojler,...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Tepelné elektrické spotrebiče</a:t>
            </a:r>
            <a:endParaRPr lang="sk-SK" dirty="0"/>
          </a:p>
        </p:txBody>
      </p:sp>
      <p:pic>
        <p:nvPicPr>
          <p:cNvPr id="5" name="Zástupný symbol obsahu 4" descr="žehlič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376" y="2643182"/>
            <a:ext cx="4937076" cy="2357454"/>
          </a:xfrm>
        </p:spPr>
      </p:pic>
      <p:pic>
        <p:nvPicPr>
          <p:cNvPr id="6" name="Zástupný symbol obsahu 5" descr="rýchlova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3025" y="2100262"/>
            <a:ext cx="3333750" cy="372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280</Words>
  <Application>Microsoft Office PowerPoint</Application>
  <PresentationFormat>Prezentácia na obrazovke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Cestovanie</vt:lpstr>
      <vt:lpstr>Technika v domácnosti</vt:lpstr>
      <vt:lpstr>Snímka 2</vt:lpstr>
      <vt:lpstr>Snímka 3</vt:lpstr>
      <vt:lpstr>Svetelné elektrické spotrebiče</vt:lpstr>
      <vt:lpstr>Snímka 5</vt:lpstr>
      <vt:lpstr>Snímka 6</vt:lpstr>
      <vt:lpstr>Snímka 7</vt:lpstr>
      <vt:lpstr>Tepelné elektrické spotrebiče</vt:lpstr>
      <vt:lpstr>Tepelné elektrické spotrebiče</vt:lpstr>
      <vt:lpstr>Chladiace elektrické spotrebiče</vt:lpstr>
      <vt:lpstr>Snímka 11</vt:lpstr>
      <vt:lpstr>Mechanické elektrické spotrebiče</vt:lpstr>
      <vt:lpstr>Snímka 13</vt:lpstr>
      <vt:lpstr>Elektronické elektrické spotrebiče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Technika v domácnosti</dc:title>
  <dc:creator>Zuzka</dc:creator>
  <cp:lastModifiedBy>Zuzka</cp:lastModifiedBy>
  <cp:revision>10</cp:revision>
  <dcterms:created xsi:type="dcterms:W3CDTF">2016-01-25T17:48:54Z</dcterms:created>
  <dcterms:modified xsi:type="dcterms:W3CDTF">2016-01-25T19:29:50Z</dcterms:modified>
</cp:coreProperties>
</file>