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62" r:id="rId3"/>
    <p:sldId id="278" r:id="rId4"/>
    <p:sldId id="263" r:id="rId5"/>
    <p:sldId id="264" r:id="rId6"/>
    <p:sldId id="268" r:id="rId7"/>
    <p:sldId id="269" r:id="rId8"/>
    <p:sldId id="260" r:id="rId9"/>
    <p:sldId id="271" r:id="rId10"/>
    <p:sldId id="273" r:id="rId11"/>
    <p:sldId id="270" r:id="rId12"/>
    <p:sldId id="280" r:id="rId13"/>
    <p:sldId id="276" r:id="rId14"/>
    <p:sldId id="275" r:id="rId15"/>
    <p:sldId id="279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 snapToGrid="0">
      <p:cViewPr varScale="1">
        <p:scale>
          <a:sx n="38" d="100"/>
          <a:sy n="38" d="100"/>
        </p:scale>
        <p:origin x="-9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ED64A-AA03-420D-9CB5-EF2B89425B3C}" type="datetimeFigureOut">
              <a:rPr lang="sk-SK" smtClean="0"/>
              <a:pPr/>
              <a:t>6. 4. 2020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8D2BF-AF16-4177-94C3-DF6CFDE9305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1369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0BD-0CEE-4158-849F-D28CA10EAA21}" type="datetimeFigureOut">
              <a:rPr lang="sk-SK" smtClean="0"/>
              <a:pPr/>
              <a:t>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3F33-08C0-4A70-AD29-76A485F347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360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0BD-0CEE-4158-849F-D28CA10EAA21}" type="datetimeFigureOut">
              <a:rPr lang="sk-SK" smtClean="0"/>
              <a:pPr/>
              <a:t>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3F33-08C0-4A70-AD29-76A485F347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7718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0BD-0CEE-4158-849F-D28CA10EAA21}" type="datetimeFigureOut">
              <a:rPr lang="sk-SK" smtClean="0"/>
              <a:pPr/>
              <a:t>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3F33-08C0-4A70-AD29-76A485F347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768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0BD-0CEE-4158-849F-D28CA10EAA21}" type="datetimeFigureOut">
              <a:rPr lang="sk-SK" smtClean="0"/>
              <a:pPr/>
              <a:t>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3F33-08C0-4A70-AD29-76A485F347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2460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0BD-0CEE-4158-849F-D28CA10EAA21}" type="datetimeFigureOut">
              <a:rPr lang="sk-SK" smtClean="0"/>
              <a:pPr/>
              <a:t>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3F33-08C0-4A70-AD29-76A485F347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9459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0BD-0CEE-4158-849F-D28CA10EAA21}" type="datetimeFigureOut">
              <a:rPr lang="sk-SK" smtClean="0"/>
              <a:pPr/>
              <a:t>6. 4. 2020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3F33-08C0-4A70-AD29-76A485F347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5309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0BD-0CEE-4158-849F-D28CA10EAA21}" type="datetimeFigureOut">
              <a:rPr lang="sk-SK" smtClean="0"/>
              <a:pPr/>
              <a:t>6. 4. 2020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3F33-08C0-4A70-AD29-76A485F347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8868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0BD-0CEE-4158-849F-D28CA10EAA21}" type="datetimeFigureOut">
              <a:rPr lang="sk-SK" smtClean="0"/>
              <a:pPr/>
              <a:t>6. 4. 2020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3F33-08C0-4A70-AD29-76A485F347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0443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0BD-0CEE-4158-849F-D28CA10EAA21}" type="datetimeFigureOut">
              <a:rPr lang="sk-SK" smtClean="0"/>
              <a:pPr/>
              <a:t>6. 4. 2020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3F33-08C0-4A70-AD29-76A485F347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6235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0BD-0CEE-4158-849F-D28CA10EAA21}" type="datetimeFigureOut">
              <a:rPr lang="sk-SK" smtClean="0"/>
              <a:pPr/>
              <a:t>6. 4. 2020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3F33-08C0-4A70-AD29-76A485F347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2798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0BD-0CEE-4158-849F-D28CA10EAA21}" type="datetimeFigureOut">
              <a:rPr lang="sk-SK" smtClean="0"/>
              <a:pPr/>
              <a:t>6. 4. 2020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3F33-08C0-4A70-AD29-76A485F347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1283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60BD-0CEE-4158-849F-D28CA10EAA21}" type="datetimeFigureOut">
              <a:rPr lang="sk-SK" smtClean="0"/>
              <a:pPr/>
              <a:t>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3F33-08C0-4A70-AD29-76A485F347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0907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15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4.pn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15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3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296538" y="191069"/>
            <a:ext cx="10099343" cy="62940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sk-SK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ísmeno </a:t>
            </a:r>
          </a:p>
          <a:p>
            <a:pPr algn="ctr"/>
            <a:endParaRPr lang="sk-SK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sk-SK" sz="28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sk-SK" sz="287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sk-SK" sz="1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sk-SK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xmlns="" id="{D96E8143-D669-4E5E-870D-FA6AAA181C99}"/>
              </a:ext>
            </a:extLst>
          </p:cNvPr>
          <p:cNvSpPr/>
          <p:nvPr/>
        </p:nvSpPr>
        <p:spPr>
          <a:xfrm>
            <a:off x="8274112" y="6023435"/>
            <a:ext cx="50339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Mgr. Dana Artmanová</a:t>
            </a:r>
            <a:r>
              <a:rPr lang="sk-SK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sk-SK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sk-SK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909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15296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Vymysli pre deti mená, ktoré sa začínajú písmenkom E.</a:t>
            </a:r>
            <a:endParaRPr lang="sk-SK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VÃ½sledok vyhÄ¾adÃ¡vania obrÃ¡zkov pre dopyt det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99" t="37521" r="68015" b="15941"/>
          <a:stretch/>
        </p:blipFill>
        <p:spPr bwMode="auto">
          <a:xfrm>
            <a:off x="3400506" y="2023415"/>
            <a:ext cx="1677678" cy="382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Ã½sledok vyhÄ¾adÃ¡vania obrÃ¡zkov pre dopyt det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8" t="42507" r="80348" b="15941"/>
          <a:stretch/>
        </p:blipFill>
        <p:spPr bwMode="auto">
          <a:xfrm>
            <a:off x="213932" y="1077686"/>
            <a:ext cx="2139043" cy="285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Ã½sledok vyhÄ¾adÃ¡vania obrÃ¡zkov pre dopyt det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67" t="40238" r="55579" b="18921"/>
          <a:stretch/>
        </p:blipFill>
        <p:spPr bwMode="auto">
          <a:xfrm>
            <a:off x="6601545" y="1028831"/>
            <a:ext cx="1768926" cy="335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Ã½sledok vyhÄ¾adÃ¡vania obrÃ¡zkov pre dopyt det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979" t="39443" r="42067" b="19716"/>
          <a:stretch/>
        </p:blipFill>
        <p:spPr bwMode="auto">
          <a:xfrm>
            <a:off x="9550552" y="1992087"/>
            <a:ext cx="1768926" cy="335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475291" y="6150114"/>
            <a:ext cx="10844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0" cap="none" spc="0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Eva, Elenka, Emil, Ema, Erik, Erika, Eugen, Ela, Eliška</a:t>
            </a:r>
          </a:p>
        </p:txBody>
      </p:sp>
    </p:spTree>
    <p:extLst>
      <p:ext uri="{BB962C8B-B14F-4D97-AF65-F5344CB8AC3E}">
        <p14:creationId xmlns:p14="http://schemas.microsoft.com/office/powerpoint/2010/main" xmlns="" val="142531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80" t="21468" r="38648" b="12829"/>
          <a:stretch/>
        </p:blipFill>
        <p:spPr bwMode="auto">
          <a:xfrm rot="5400000">
            <a:off x="3126922" y="-1729476"/>
            <a:ext cx="6074231" cy="1082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Obdĺžnik 2"/>
          <p:cNvSpPr/>
          <p:nvPr/>
        </p:nvSpPr>
        <p:spPr>
          <a:xfrm>
            <a:off x="0" y="0"/>
            <a:ext cx="6320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Napíš, písmenko podľa vzoru.</a:t>
            </a:r>
            <a:endParaRPr lang="sk-SK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7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xmlns="" id="{5861DC00-FFF3-48E1-81BF-AAFAD0E42F6E}"/>
              </a:ext>
            </a:extLst>
          </p:cNvPr>
          <p:cNvSpPr/>
          <p:nvPr/>
        </p:nvSpPr>
        <p:spPr>
          <a:xfrm>
            <a:off x="255528" y="253218"/>
            <a:ext cx="50339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písanie</a:t>
            </a:r>
            <a:endParaRPr lang="sk-SK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18547A07-1F56-490C-B379-277006DC7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2452" t="7590" r="9918" b="72513"/>
          <a:stretch/>
        </p:blipFill>
        <p:spPr>
          <a:xfrm>
            <a:off x="3162581" y="1517068"/>
            <a:ext cx="5866837" cy="42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123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0"/>
            <a:ext cx="6320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Napíš, písmenko podľa vzoru.</a:t>
            </a:r>
            <a:endParaRPr lang="sk-SK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 cstate="print"/>
          <a:srcRect r="648"/>
          <a:stretch/>
        </p:blipFill>
        <p:spPr>
          <a:xfrm>
            <a:off x="0" y="1316648"/>
            <a:ext cx="12192000" cy="451530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 cstate="print"/>
          <a:srcRect t="23702" r="64615"/>
          <a:stretch/>
        </p:blipFill>
        <p:spPr>
          <a:xfrm>
            <a:off x="152430" y="2130332"/>
            <a:ext cx="1106001" cy="148244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 cstate="print"/>
          <a:srcRect t="40553" r="58983" b="5785"/>
          <a:stretch/>
        </p:blipFill>
        <p:spPr>
          <a:xfrm>
            <a:off x="152430" y="4856000"/>
            <a:ext cx="1403742" cy="8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5635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73148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Napíš, začiatočné písmenko slova.</a:t>
            </a:r>
            <a:endParaRPr lang="sk-SK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SÃºvisiaci obrÃ¡zo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28" t="14920" r="12625" b="20543"/>
          <a:stretch/>
        </p:blipFill>
        <p:spPr bwMode="auto">
          <a:xfrm>
            <a:off x="863068" y="971537"/>
            <a:ext cx="2135942" cy="14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ovná spojnica 4"/>
          <p:cNvCxnSpPr/>
          <p:nvPr/>
        </p:nvCxnSpPr>
        <p:spPr>
          <a:xfrm>
            <a:off x="711972" y="3339983"/>
            <a:ext cx="2268300" cy="2370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 descr="VÃ½sledok vyhÄ¾adÃ¡vania obrÃ¡zkov pre dopyt ih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6019" y="704959"/>
            <a:ext cx="1699325" cy="17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Ãºvisiaci obrÃ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954" y="3553267"/>
            <a:ext cx="1596169" cy="15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 cstate="print"/>
          <a:srcRect l="79229" t="19625" r="16241" b="61903"/>
          <a:stretch/>
        </p:blipFill>
        <p:spPr>
          <a:xfrm>
            <a:off x="9617529" y="627279"/>
            <a:ext cx="800100" cy="1834247"/>
          </a:xfrm>
          <a:prstGeom prst="rect">
            <a:avLst/>
          </a:prstGeom>
        </p:spPr>
      </p:pic>
      <p:cxnSp>
        <p:nvCxnSpPr>
          <p:cNvPr id="10" name="Rovná spojnica 9"/>
          <p:cNvCxnSpPr/>
          <p:nvPr/>
        </p:nvCxnSpPr>
        <p:spPr>
          <a:xfrm>
            <a:off x="4841531" y="3328131"/>
            <a:ext cx="2268300" cy="2370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8646665" y="3363686"/>
            <a:ext cx="2268300" cy="2370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>
            <a:off x="665238" y="6057338"/>
            <a:ext cx="2268300" cy="2370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5" cstate="print"/>
          <a:srcRect l="25977" t="25258" r="58799" b="62560"/>
          <a:stretch/>
        </p:blipFill>
        <p:spPr>
          <a:xfrm>
            <a:off x="4841531" y="3747744"/>
            <a:ext cx="2688771" cy="1209669"/>
          </a:xfrm>
          <a:prstGeom prst="rect">
            <a:avLst/>
          </a:prstGeom>
        </p:spPr>
      </p:pic>
      <p:cxnSp>
        <p:nvCxnSpPr>
          <p:cNvPr id="14" name="Rovná spojnica 13"/>
          <p:cNvCxnSpPr/>
          <p:nvPr/>
        </p:nvCxnSpPr>
        <p:spPr>
          <a:xfrm>
            <a:off x="4841531" y="6009931"/>
            <a:ext cx="2268300" cy="2370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VÃ½sledok vyhÄ¾adÃ¡vania obrÃ¡zkov pre dopyt indiÃ¡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1599" y="3466611"/>
            <a:ext cx="846030" cy="149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Rovná spojnica 15"/>
          <p:cNvCxnSpPr/>
          <p:nvPr/>
        </p:nvCxnSpPr>
        <p:spPr>
          <a:xfrm>
            <a:off x="8883429" y="6045486"/>
            <a:ext cx="2268300" cy="2370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8503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xmlns="" id="{48B975A7-B4FB-41E6-AEBC-D458501CFCB6}"/>
              </a:ext>
            </a:extLst>
          </p:cNvPr>
          <p:cNvSpPr/>
          <p:nvPr/>
        </p:nvSpPr>
        <p:spPr>
          <a:xfrm>
            <a:off x="2858051" y="2532184"/>
            <a:ext cx="503392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výborne</a:t>
            </a:r>
            <a:endParaRPr lang="sk-SK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VÃ½sledok vyhÄ¾adÃ¡vania obrÃ¡zkov pre dopyt smajlÃ­k">
            <a:extLst>
              <a:ext uri="{FF2B5EF4-FFF2-40B4-BE49-F238E27FC236}">
                <a16:creationId xmlns:a16="http://schemas.microsoft.com/office/drawing/2014/main" xmlns="" id="{D2E0CBDE-F802-4611-893D-ADB5BB82D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5099" y="1218696"/>
            <a:ext cx="3734972" cy="373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939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604787" y="184230"/>
            <a:ext cx="4425961" cy="272002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4662" y="3054481"/>
            <a:ext cx="4425961" cy="2751276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7744" y="1446663"/>
            <a:ext cx="3302659" cy="1457595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7744" y="4224776"/>
            <a:ext cx="3422352" cy="15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554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22914" y="1936847"/>
            <a:ext cx="6682854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k-SK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sk-SK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rnica </a:t>
            </a:r>
            <a:r>
              <a:rPr lang="sk-SK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k-SK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la,</a:t>
            </a:r>
            <a:endParaRPr lang="sk-SK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li</a:t>
            </a:r>
            <a:r>
              <a:rPr lang="sk-SK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tadl</a:t>
            </a:r>
            <a:r>
              <a:rPr lang="sk-SK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sk-SK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k-SK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la.</a:t>
            </a:r>
            <a:endParaRPr lang="sk-SK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sk-SK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k-SK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l</a:t>
            </a:r>
            <a:r>
              <a:rPr lang="sk-SK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j</a:t>
            </a:r>
            <a:r>
              <a:rPr lang="sk-SK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sk-SK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raz,</a:t>
            </a:r>
            <a:endParaRPr lang="sk-SK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chcela by však l</a:t>
            </a:r>
            <a:r>
              <a:rPr lang="sk-SK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sk-SK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sk-SK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ť zas.</a:t>
            </a:r>
            <a:endParaRPr lang="sk-SK" sz="48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 cstate="print"/>
          <a:srcRect t="11207" b="10749"/>
          <a:stretch/>
        </p:blipFill>
        <p:spPr>
          <a:xfrm>
            <a:off x="6063585" y="627796"/>
            <a:ext cx="5715000" cy="34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751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9623" y="5230332"/>
            <a:ext cx="3076378" cy="622189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8300" y="4784193"/>
            <a:ext cx="504825" cy="495300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5808" y="4763486"/>
            <a:ext cx="504825" cy="495300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052" y="4800302"/>
            <a:ext cx="504825" cy="495300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 rotWithShape="1">
          <a:blip r:embed="rId4" cstate="print"/>
          <a:srcRect l="62813" t="22605" r="8393" b="66993"/>
          <a:stretch/>
        </p:blipFill>
        <p:spPr>
          <a:xfrm>
            <a:off x="10666171" y="0"/>
            <a:ext cx="1439367" cy="29234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5" cstate="print"/>
          <a:srcRect l="32351" t="24266" r="17948" b="24565"/>
          <a:stretch/>
        </p:blipFill>
        <p:spPr>
          <a:xfrm>
            <a:off x="10725858" y="292345"/>
            <a:ext cx="1337481" cy="774172"/>
          </a:xfrm>
          <a:prstGeom prst="rect">
            <a:avLst/>
          </a:prstGeom>
        </p:spPr>
      </p:pic>
      <p:pic>
        <p:nvPicPr>
          <p:cNvPr id="1026" name="Picture 2" descr="VÃ½sledok vyhÄ¾adÃ¡vania obrÃ¡zkov pre dopyt elektriÄk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033" y="1320481"/>
            <a:ext cx="2411718" cy="163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Ãºvisiaci obrÃ¡zo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28" t="14920" r="12625" b="20543"/>
          <a:stretch/>
        </p:blipFill>
        <p:spPr bwMode="auto">
          <a:xfrm>
            <a:off x="4694142" y="1228002"/>
            <a:ext cx="2666864" cy="181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ok vyhÄ¾adÃ¡vania obrÃ¡zkov pre dopyt eur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9968" y="1358862"/>
            <a:ext cx="1592400" cy="15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ok 17"/>
          <p:cNvPicPr>
            <a:picLocks noChangeAspect="1"/>
          </p:cNvPicPr>
          <p:nvPr/>
        </p:nvPicPr>
        <p:blipFill rotWithShape="1">
          <a:blip r:embed="rId9" cstate="print"/>
          <a:srcRect t="30698" r="68967" b="3880"/>
          <a:stretch/>
        </p:blipFill>
        <p:spPr>
          <a:xfrm>
            <a:off x="4359623" y="3155704"/>
            <a:ext cx="507111" cy="483327"/>
          </a:xfrm>
          <a:prstGeom prst="rect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 rotWithShape="1">
          <a:blip r:embed="rId2" cstate="print"/>
          <a:srcRect t="11812"/>
          <a:stretch/>
        </p:blipFill>
        <p:spPr>
          <a:xfrm>
            <a:off x="4359623" y="3646967"/>
            <a:ext cx="3076378" cy="548702"/>
          </a:xfrm>
          <a:prstGeom prst="rect">
            <a:avLst/>
          </a:prstGeom>
        </p:spPr>
      </p:pic>
      <p:pic>
        <p:nvPicPr>
          <p:cNvPr id="26" name="Obrázok 25"/>
          <p:cNvPicPr>
            <a:picLocks noChangeAspect="1"/>
          </p:cNvPicPr>
          <p:nvPr/>
        </p:nvPicPr>
        <p:blipFill rotWithShape="1">
          <a:blip r:embed="rId9" cstate="print"/>
          <a:srcRect t="30698" r="68967" b="3880"/>
          <a:stretch/>
        </p:blipFill>
        <p:spPr>
          <a:xfrm>
            <a:off x="6712963" y="3163640"/>
            <a:ext cx="507111" cy="483327"/>
          </a:xfrm>
          <a:prstGeom prst="rect">
            <a:avLst/>
          </a:prstGeom>
        </p:spPr>
      </p:pic>
      <p:pic>
        <p:nvPicPr>
          <p:cNvPr id="27" name="Obrázok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28460" y="3479938"/>
            <a:ext cx="2099391" cy="714928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/>
        </p:nvPicPr>
        <p:blipFill rotWithShape="1">
          <a:blip r:embed="rId9" cstate="print"/>
          <a:srcRect t="30698" r="68967" b="3880"/>
          <a:stretch/>
        </p:blipFill>
        <p:spPr>
          <a:xfrm>
            <a:off x="9290831" y="3176879"/>
            <a:ext cx="507111" cy="483327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28459" y="5221499"/>
            <a:ext cx="2099391" cy="714928"/>
          </a:xfrm>
          <a:prstGeom prst="rect">
            <a:avLst/>
          </a:prstGeom>
        </p:spPr>
      </p:pic>
      <p:pic>
        <p:nvPicPr>
          <p:cNvPr id="30" name="Obrázok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5605" y="4869383"/>
            <a:ext cx="504825" cy="495300"/>
          </a:xfrm>
          <a:prstGeom prst="rect">
            <a:avLst/>
          </a:prstGeom>
        </p:spPr>
      </p:pic>
      <p:pic>
        <p:nvPicPr>
          <p:cNvPr id="31" name="Obrázok 3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8491" y="3660206"/>
            <a:ext cx="3523453" cy="504822"/>
          </a:xfrm>
          <a:prstGeom prst="rect">
            <a:avLst/>
          </a:prstGeom>
        </p:spPr>
      </p:pic>
      <p:pic>
        <p:nvPicPr>
          <p:cNvPr id="32" name="Obrázok 31"/>
          <p:cNvPicPr>
            <a:picLocks noChangeAspect="1"/>
          </p:cNvPicPr>
          <p:nvPr/>
        </p:nvPicPr>
        <p:blipFill rotWithShape="1">
          <a:blip r:embed="rId9" cstate="print"/>
          <a:srcRect t="30698" r="68967" b="3880"/>
          <a:stretch/>
        </p:blipFill>
        <p:spPr>
          <a:xfrm>
            <a:off x="252922" y="3155703"/>
            <a:ext cx="507111" cy="483327"/>
          </a:xfrm>
          <a:prstGeom prst="rect">
            <a:avLst/>
          </a:prstGeom>
        </p:spPr>
      </p:pic>
      <p:pic>
        <p:nvPicPr>
          <p:cNvPr id="33" name="Obrázok 32"/>
          <p:cNvPicPr>
            <a:picLocks noChangeAspect="1"/>
          </p:cNvPicPr>
          <p:nvPr/>
        </p:nvPicPr>
        <p:blipFill rotWithShape="1">
          <a:blip r:embed="rId9" cstate="print"/>
          <a:srcRect t="30698" r="68967" b="3880"/>
          <a:stretch/>
        </p:blipFill>
        <p:spPr>
          <a:xfrm>
            <a:off x="1288300" y="3176879"/>
            <a:ext cx="507111" cy="483327"/>
          </a:xfrm>
          <a:prstGeom prst="rect">
            <a:avLst/>
          </a:prstGeom>
        </p:spPr>
      </p:pic>
      <p:pic>
        <p:nvPicPr>
          <p:cNvPr id="34" name="Obrázok 3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9386" y="5289015"/>
            <a:ext cx="3523453" cy="504822"/>
          </a:xfrm>
          <a:prstGeom prst="rect">
            <a:avLst/>
          </a:prstGeom>
        </p:spPr>
      </p:pic>
      <p:pic>
        <p:nvPicPr>
          <p:cNvPr id="35" name="Obrázok 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691" y="4800302"/>
            <a:ext cx="5048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03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/>
          <a:srcRect l="70511" t="81127" r="7802" b="12986"/>
          <a:stretch/>
        </p:blipFill>
        <p:spPr>
          <a:xfrm>
            <a:off x="8141326" y="3801290"/>
            <a:ext cx="3830417" cy="58457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4807" y="5432658"/>
            <a:ext cx="3523453" cy="50482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8341" y="1136469"/>
            <a:ext cx="1131043" cy="1974533"/>
          </a:xfrm>
          <a:prstGeom prst="rect">
            <a:avLst/>
          </a:prstGeom>
        </p:spPr>
      </p:pic>
      <p:pic>
        <p:nvPicPr>
          <p:cNvPr id="2050" name="Picture 2" descr="VÃ½sledok vyhÄ¾adÃ¡vania obrÃ¡zkov pre dopyt erb luÄene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37" r="23848"/>
          <a:stretch/>
        </p:blipFill>
        <p:spPr bwMode="auto">
          <a:xfrm>
            <a:off x="5133703" y="1290827"/>
            <a:ext cx="1299421" cy="17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ok vyhÄ¾adÃ¡vania obrÃ¡zkov pre dopyt elektrik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9160" y="1410595"/>
            <a:ext cx="2281322" cy="15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7" cstate="print"/>
          <a:srcRect t="30698" r="68967" b="3880"/>
          <a:stretch/>
        </p:blipFill>
        <p:spPr>
          <a:xfrm>
            <a:off x="8248861" y="3317963"/>
            <a:ext cx="507111" cy="48332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7" cstate="print"/>
          <a:srcRect t="30698" r="68967" b="3880"/>
          <a:stretch/>
        </p:blipFill>
        <p:spPr>
          <a:xfrm>
            <a:off x="9237284" y="3289531"/>
            <a:ext cx="507111" cy="48332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0858" y="3637356"/>
            <a:ext cx="1222266" cy="63419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0858" y="5367971"/>
            <a:ext cx="1222266" cy="634195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7" cstate="print"/>
          <a:srcRect t="30698" r="68967" b="3880"/>
          <a:stretch/>
        </p:blipFill>
        <p:spPr>
          <a:xfrm>
            <a:off x="5133703" y="3164784"/>
            <a:ext cx="507111" cy="483327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9579" y="3598166"/>
            <a:ext cx="2827004" cy="634195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9579" y="5367971"/>
            <a:ext cx="2827004" cy="634195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 rotWithShape="1">
          <a:blip r:embed="rId7" cstate="print"/>
          <a:srcRect t="30698" r="68967" b="3880"/>
          <a:stretch/>
        </p:blipFill>
        <p:spPr>
          <a:xfrm>
            <a:off x="311113" y="3170666"/>
            <a:ext cx="507111" cy="483327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10" cstate="print"/>
          <a:srcRect l="83009" t="19985" r="8714" b="68009"/>
          <a:stretch/>
        </p:blipFill>
        <p:spPr>
          <a:xfrm>
            <a:off x="10451804" y="63629"/>
            <a:ext cx="1651845" cy="134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1292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SÃºvisiaci obrÃ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1732" y="110277"/>
            <a:ext cx="1718681" cy="171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366" y="2530227"/>
            <a:ext cx="4203412" cy="602243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4" cstate="print"/>
          <a:srcRect l="27327" t="43811" r="60802" b="50005"/>
          <a:stretch/>
        </p:blipFill>
        <p:spPr>
          <a:xfrm>
            <a:off x="4970554" y="5815746"/>
            <a:ext cx="2617386" cy="766428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4" cstate="print"/>
          <a:srcRect l="27327" t="43811" r="60802" b="50005"/>
          <a:stretch/>
        </p:blipFill>
        <p:spPr>
          <a:xfrm>
            <a:off x="8905748" y="2570486"/>
            <a:ext cx="2617386" cy="766428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 rotWithShape="1">
          <a:blip r:embed="rId4" cstate="print"/>
          <a:srcRect l="48414" t="43818" r="33603" b="50688"/>
          <a:stretch/>
        </p:blipFill>
        <p:spPr>
          <a:xfrm>
            <a:off x="495832" y="5822611"/>
            <a:ext cx="3610480" cy="620134"/>
          </a:xfrm>
          <a:prstGeom prst="rect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2518" y="2413509"/>
            <a:ext cx="1191127" cy="619386"/>
          </a:xfrm>
          <a:prstGeom prst="rect">
            <a:avLst/>
          </a:prstGeom>
        </p:spPr>
      </p:pic>
      <p:pic>
        <p:nvPicPr>
          <p:cNvPr id="3074" name="Picture 2" descr="VÃ½sledok vyhÄ¾adÃ¡vania obrÃ¡zkov pre dopyt pe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2518" y="110277"/>
            <a:ext cx="1518716" cy="15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Ãºvisiaci obrÃ¡z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570" y="3336914"/>
            <a:ext cx="2115004" cy="16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VÃ½sledok vyhÄ¾adÃ¡vania obrÃ¡zkov pre dopyt per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6631" y="3056460"/>
            <a:ext cx="2029201" cy="15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VÃ½sledok vyhÄ¾adÃ¡vania obrÃ¡zkov pre dopyt vedr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4243" y="239615"/>
            <a:ext cx="1589344" cy="158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Ãºvisiaci obrÃ¡zo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83"/>
          <a:stretch/>
        </p:blipFill>
        <p:spPr bwMode="auto">
          <a:xfrm>
            <a:off x="9033601" y="3365869"/>
            <a:ext cx="2179290" cy="14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ok 18"/>
          <p:cNvPicPr>
            <a:picLocks noChangeAspect="1"/>
          </p:cNvPicPr>
          <p:nvPr/>
        </p:nvPicPr>
        <p:blipFill rotWithShape="1">
          <a:blip r:embed="rId4" cstate="print"/>
          <a:srcRect l="27327" t="43811" r="60802" b="50005"/>
          <a:stretch/>
        </p:blipFill>
        <p:spPr>
          <a:xfrm>
            <a:off x="8940222" y="5815746"/>
            <a:ext cx="2617386" cy="7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595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ok 20"/>
          <p:cNvPicPr>
            <a:picLocks noChangeAspect="1"/>
          </p:cNvPicPr>
          <p:nvPr/>
        </p:nvPicPr>
        <p:blipFill rotWithShape="1">
          <a:blip r:embed="rId2" cstate="print"/>
          <a:srcRect l="48414" t="43818" r="33603" b="50688"/>
          <a:stretch/>
        </p:blipFill>
        <p:spPr>
          <a:xfrm>
            <a:off x="495832" y="2436326"/>
            <a:ext cx="3610480" cy="620134"/>
          </a:xfrm>
          <a:prstGeom prst="rect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2518" y="2413509"/>
            <a:ext cx="1191127" cy="619386"/>
          </a:xfrm>
          <a:prstGeom prst="rect">
            <a:avLst/>
          </a:prstGeom>
        </p:spPr>
      </p:pic>
      <p:pic>
        <p:nvPicPr>
          <p:cNvPr id="5122" name="Picture 2" descr="VÃ½sledok vyhÄ¾adÃ¡vania obrÃ¡zkov pre dopyt telefÃ³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279" y="26447"/>
            <a:ext cx="2349295" cy="168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ok vyhÄ¾adÃ¡vania obrÃ¡zkov pre dopyt kv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859" y="26447"/>
            <a:ext cx="1776444" cy="177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87010" y="2317822"/>
            <a:ext cx="2723809" cy="428571"/>
          </a:xfrm>
          <a:prstGeom prst="rect">
            <a:avLst/>
          </a:prstGeom>
        </p:spPr>
      </p:pic>
      <p:pic>
        <p:nvPicPr>
          <p:cNvPr id="5126" name="Picture 6" descr="SÃºvisiaci obrÃ¡z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0222" y="20553"/>
            <a:ext cx="3008479" cy="169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8" cstate="print"/>
          <a:srcRect t="26526" b="27760"/>
          <a:stretch/>
        </p:blipFill>
        <p:spPr>
          <a:xfrm>
            <a:off x="1112363" y="3301541"/>
            <a:ext cx="2564816" cy="1172487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6815" y="5308910"/>
            <a:ext cx="2909016" cy="42857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07028" y="3262468"/>
            <a:ext cx="1819275" cy="1211560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67301" y="5308910"/>
            <a:ext cx="2909016" cy="42857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62509" y="2819079"/>
            <a:ext cx="1162050" cy="1895475"/>
          </a:xfrm>
          <a:prstGeom prst="rect">
            <a:avLst/>
          </a:prstGeom>
        </p:spPr>
      </p:pic>
      <p:pic>
        <p:nvPicPr>
          <p:cNvPr id="26" name="Obrázok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79287" y="5308909"/>
            <a:ext cx="2331532" cy="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46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266635" y="-2425233"/>
            <a:ext cx="4650632" cy="110799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71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</a:t>
            </a:r>
            <a:endParaRPr lang="sk-SK" sz="714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7330566" y="-1097280"/>
            <a:ext cx="4025462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95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</a:t>
            </a:r>
            <a:endParaRPr lang="sk-SK" sz="59500" b="1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81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115296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Vymysli pre deti mená, ktoré sa začínajú písmenkom E.</a:t>
            </a:r>
            <a:endParaRPr lang="sk-SK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VÃ½sledok vyhÄ¾adÃ¡vania obrÃ¡zkov pre dopyt det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99" t="37521" r="68015" b="15941"/>
          <a:stretch/>
        </p:blipFill>
        <p:spPr bwMode="auto">
          <a:xfrm>
            <a:off x="3400506" y="2023415"/>
            <a:ext cx="1677678" cy="382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Ã½sledok vyhÄ¾adÃ¡vania obrÃ¡zkov pre dopyt det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8" t="42507" r="80348" b="15941"/>
          <a:stretch/>
        </p:blipFill>
        <p:spPr bwMode="auto">
          <a:xfrm>
            <a:off x="213932" y="1077686"/>
            <a:ext cx="2139043" cy="285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Ã½sledok vyhÄ¾adÃ¡vania obrÃ¡zkov pre dopyt det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67" t="40238" r="55579" b="18921"/>
          <a:stretch/>
        </p:blipFill>
        <p:spPr bwMode="auto">
          <a:xfrm>
            <a:off x="6601545" y="1028831"/>
            <a:ext cx="1768926" cy="335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Ã½sledok vyhÄ¾adÃ¡vania obrÃ¡zkov pre dopyt det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979" t="39443" r="42067" b="19716"/>
          <a:stretch/>
        </p:blipFill>
        <p:spPr bwMode="auto">
          <a:xfrm>
            <a:off x="9550552" y="1992087"/>
            <a:ext cx="1768926" cy="335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51264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85</Words>
  <Application>Microsoft Office PowerPoint</Application>
  <PresentationFormat>Vlastná</PresentationFormat>
  <Paragraphs>18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Dana Artmanová</dc:creator>
  <cp:lastModifiedBy>Mária Bindasová</cp:lastModifiedBy>
  <cp:revision>45</cp:revision>
  <dcterms:created xsi:type="dcterms:W3CDTF">2018-09-28T21:37:58Z</dcterms:created>
  <dcterms:modified xsi:type="dcterms:W3CDTF">2020-04-06T08:40:24Z</dcterms:modified>
</cp:coreProperties>
</file>