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015E8A-1713-4A83-BEBF-B281E0C663DD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7A04A9-3D15-480A-9236-77E9686F8CA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E63208-3C67-4127-A7DC-2D74C07E0032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23F5BA-2C70-41A0-9276-4DFC466EADA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9EFA7C52-69A1-4FD1-809F-78CC16C0E8CD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9EBB1CB-9867-4F23-B21D-7549F4EFC58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9DF8A2-8275-486A-95DD-85142B0F9E1B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6B2073-F1CC-4D9C-864C-9B76AD4CEA2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D0D4BCD-81BB-40AE-944E-AC039DB79DBD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EB2000B-5BDD-4873-A379-B8AD76F6C31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4B5EA-E42F-4381-9CA3-551C33239CED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D3FF2E-29B3-4653-B446-1E4A3EA9924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D72717-F688-4905-ACD9-21A87534D637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3DDCFC-9941-4DF0-A054-160A3834AB1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74EDF-C6CB-4EB9-B26F-FE99A8641D0E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FB2459-404F-49DC-A2A9-BBCBCF23EE06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45D317-1570-4024-B691-A74D042B7F65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D2A383-71F9-4230-B88D-A862A826DCC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1D7CC0-890A-422A-94C7-1ECE6E7AFA92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AF1F93-5E67-4B7B-A9D3-D3807E253ED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EC8E4C-7A70-4B42-9B52-03BE7F158DED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6BA08D-FA03-4FD0-A4C7-227F0449DF5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E85BBA1-778E-45BD-8EE5-DA45D9927994}" type="datetimeFigureOut">
              <a:rPr lang="sk-SK" smtClean="0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50EF39C-7AC6-4962-9AD1-63061CEBB8B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5438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dirty="0" smtClean="0">
                <a:solidFill>
                  <a:srgbClr val="FF0000"/>
                </a:solidFill>
              </a:rPr>
              <a:t>Vyvodenie hlásky </a:t>
            </a:r>
            <a:br>
              <a:rPr lang="sk-SK" sz="6000" dirty="0" smtClean="0">
                <a:solidFill>
                  <a:srgbClr val="FF0000"/>
                </a:solidFill>
              </a:rPr>
            </a:br>
            <a:endParaRPr lang="sk-SK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85800" y="5084763"/>
            <a:ext cx="7270750" cy="554037"/>
          </a:xfrm>
        </p:spPr>
        <p:txBody>
          <a:bodyPr/>
          <a:lstStyle/>
          <a:p>
            <a:pPr algn="r" eaLnBrk="1" hangingPunct="1"/>
            <a:endParaRPr lang="sk-SK" dirty="0" smtClean="0"/>
          </a:p>
          <a:p>
            <a:pPr algn="r" eaLnBrk="1" hangingPunct="1"/>
            <a:endParaRPr lang="sk-SK" dirty="0" smtClean="0"/>
          </a:p>
        </p:txBody>
      </p:sp>
      <p:pic>
        <p:nvPicPr>
          <p:cNvPr id="8194" name="Picture 2" descr="http://img.mediacentrum.sk/gallery/250/724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8013" y="1988840"/>
            <a:ext cx="3885322" cy="4464496"/>
          </a:xfrm>
          <a:prstGeom prst="rect">
            <a:avLst/>
          </a:prstGeom>
          <a:noFill/>
        </p:spPr>
      </p:pic>
      <p:pic>
        <p:nvPicPr>
          <p:cNvPr id="8196" name="Picture 4" descr="http://omalovanky.zahrajsa.sk/wp-content/gallery/pismena/pismeno-j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66834"/>
            <a:ext cx="3312368" cy="4502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2">
                <a:tint val="78000"/>
                <a:satMod val="220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971599" y="1"/>
            <a:ext cx="5184725" cy="764704"/>
          </a:xfrm>
        </p:spPr>
        <p:txBody>
          <a:bodyPr/>
          <a:lstStyle/>
          <a:p>
            <a:pPr algn="l" eaLnBrk="1" hangingPunct="1"/>
            <a:r>
              <a:rPr lang="sk-SK" b="1" dirty="0" smtClean="0">
                <a:solidFill>
                  <a:srgbClr val="FF0000"/>
                </a:solidFill>
              </a:rPr>
              <a:t>JABĹČKO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55650" y="2060575"/>
            <a:ext cx="7488238" cy="41767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k-SK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sk-SK" dirty="0" smtClean="0"/>
              <a:t>      </a:t>
            </a:r>
            <a:endParaRPr lang="sk-SK" dirty="0"/>
          </a:p>
        </p:txBody>
      </p:sp>
      <p:pic>
        <p:nvPicPr>
          <p:cNvPr id="7170" name="Picture 2" descr="http://img.mimibazar.sk/h/bs/2/091109/15/b713681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xfrm>
            <a:off x="7020272" y="1268760"/>
            <a:ext cx="1907704" cy="1907704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0" y="671691"/>
            <a:ext cx="74888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Bola neskorá jeseň. Zo stromov už dávno opadalo lístie, iba na vrcholci divej jablone viselo </a:t>
            </a:r>
            <a:r>
              <a:rPr lang="sk-SK" dirty="0" err="1" smtClean="0"/>
              <a:t>jedno-jediné</a:t>
            </a:r>
            <a:r>
              <a:rPr lang="sk-SK" dirty="0" smtClean="0"/>
              <a:t> jabĺčko.</a:t>
            </a:r>
            <a:br>
              <a:rPr lang="sk-SK" dirty="0" smtClean="0"/>
            </a:br>
            <a:r>
              <a:rPr lang="sk-SK" dirty="0" smtClean="0"/>
              <a:t>Bežal po lese zajačik  Ušiačik a uvidel jabĺčko.</a:t>
            </a:r>
            <a:br>
              <a:rPr lang="sk-SK" dirty="0" smtClean="0"/>
            </a:br>
            <a:r>
              <a:rPr lang="sk-SK" dirty="0" smtClean="0"/>
              <a:t>Ako sa k nemu dostať? Jabĺčko je vysoko, ťažko ho dosiahnuť.</a:t>
            </a:r>
            <a:br>
              <a:rPr lang="sk-SK" dirty="0" smtClean="0"/>
            </a:br>
            <a:r>
              <a:rPr lang="sk-SK" dirty="0" smtClean="0"/>
              <a:t>– Krá-krá!</a:t>
            </a:r>
            <a:br>
              <a:rPr lang="sk-SK" dirty="0" smtClean="0"/>
            </a:br>
            <a:r>
              <a:rPr lang="sk-SK" dirty="0" smtClean="0"/>
              <a:t>Pozerá zajac, na smreku sedí vrana Jana a smeje sa.</a:t>
            </a:r>
            <a:br>
              <a:rPr lang="sk-SK" dirty="0" smtClean="0"/>
            </a:br>
            <a:r>
              <a:rPr lang="sk-SK" dirty="0" smtClean="0"/>
              <a:t>– Ej, vrana! – zakričal zajac. – Odtrhni mi jabĺčko!</a:t>
            </a:r>
            <a:br>
              <a:rPr lang="sk-SK" dirty="0" smtClean="0"/>
            </a:br>
            <a:r>
              <a:rPr lang="sk-SK" dirty="0" smtClean="0"/>
              <a:t>Vrana preletela zo smreka na jabloň a odtrhla jabĺčko.</a:t>
            </a:r>
            <a:br>
              <a:rPr lang="sk-SK" dirty="0" smtClean="0"/>
            </a:br>
            <a:r>
              <a:rPr lang="sk-SK" dirty="0" smtClean="0"/>
              <a:t>Ale v zobáku ho neudržala a vypadlo jej.</a:t>
            </a:r>
            <a:br>
              <a:rPr lang="sk-SK" dirty="0" smtClean="0"/>
            </a:br>
            <a:r>
              <a:rPr lang="sk-SK" dirty="0" smtClean="0"/>
              <a:t>– Ďakujem ti, vrana! – povedal zajac, chcel jablko zdvihnúť a ono zrazu zasipelo ako živé a rozbehlo sa.</a:t>
            </a:r>
            <a:br>
              <a:rPr lang="sk-SK" dirty="0" smtClean="0"/>
            </a:br>
            <a:r>
              <a:rPr lang="sk-SK" dirty="0" smtClean="0"/>
              <a:t>Čo je to?</a:t>
            </a:r>
            <a:br>
              <a:rPr lang="sk-SK" dirty="0" smtClean="0"/>
            </a:br>
            <a:r>
              <a:rPr lang="sk-SK" dirty="0" smtClean="0"/>
              <a:t>Naľakal sa zajac, ale potom pochopil: jabĺčko padlo rovno na ježka Jožka, ktorý stočený do klbka spal pod jabloňou. Rozospatý ježko vyskočil a jabĺčko sa napichol na jeho pichliače.</a:t>
            </a:r>
            <a:br>
              <a:rPr lang="sk-SK" dirty="0" smtClean="0"/>
            </a:br>
            <a:r>
              <a:rPr lang="sk-SK" dirty="0" smtClean="0"/>
              <a:t>– Stoj, stoj! – kričí zajac. – Daj mi moje jablko!</a:t>
            </a:r>
          </a:p>
          <a:p>
            <a:r>
              <a:rPr lang="sk-SK" dirty="0" smtClean="0"/>
              <a:t>- To nie je tvoje jablko! Je moje!</a:t>
            </a:r>
          </a:p>
          <a:p>
            <a:r>
              <a:rPr lang="sk-SK" dirty="0" smtClean="0"/>
              <a:t>Stretli medveďa. Spýtal sa prečo robia v lese krik. Všetko mu povedali. Medveď im povedal, že každý  má trošku zásluhu na získaní jabĺčka a rozsúdil ich.  </a:t>
            </a:r>
          </a:p>
          <a:p>
            <a:r>
              <a:rPr lang="sk-SK" dirty="0" smtClean="0"/>
              <a:t>Každý zjedol svoj kúsok jabĺčka a všetci boli spokojní, pretože medveď ich rozsúdil spravodlivo a nikoho neukrátil.</a:t>
            </a:r>
            <a:endParaRPr lang="sk-SK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Pamätáš si rozprávku?</a:t>
            </a:r>
            <a:br>
              <a:rPr lang="sk-SK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sk-SK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63675" y="1773238"/>
            <a:ext cx="6196013" cy="4176712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dirty="0" smtClean="0"/>
              <a:t>O akých zvieratkách bola táto rozprávka?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dirty="0" smtClean="0"/>
              <a:t>Ako sa volal zajačik, vrana, ježko?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dirty="0" smtClean="0"/>
              <a:t>Prečo bol zajačik nahnevaný?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dirty="0" smtClean="0"/>
              <a:t>Kto a aký spôsob vymyslel, aby sa spravodlivo rozdelili?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dirty="0" smtClean="0"/>
              <a:t>Máš rád jabĺčko? 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dirty="0" smtClean="0"/>
              <a:t>Prečo by sme mali jesť ovocie?</a:t>
            </a:r>
            <a:endParaRPr lang="sk-SK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370079">
            <a:off x="788663" y="1024373"/>
            <a:ext cx="3487737" cy="11087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Čo je na obrázkoch ? </a:t>
            </a:r>
            <a:endParaRPr lang="sk-SK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https://encrypted-tbn0.gstatic.com/images?q=tbn:ANd9GcRcsoeV3EBUg0t6DdKju4qdM-9zDAHghgFnQxLjc8iwk7dg0y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867275"/>
            <a:ext cx="1905000" cy="1990725"/>
          </a:xfrm>
          <a:prstGeom prst="rect">
            <a:avLst/>
          </a:prstGeom>
          <a:noFill/>
        </p:spPr>
      </p:pic>
      <p:pic>
        <p:nvPicPr>
          <p:cNvPr id="4100" name="Picture 4" descr="http://www.predskolaci.cz/wp-content/uploads/2009/03/jablicko-pohadka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2656"/>
            <a:ext cx="1800200" cy="1800200"/>
          </a:xfrm>
          <a:prstGeom prst="rect">
            <a:avLst/>
          </a:prstGeom>
          <a:noFill/>
        </p:spPr>
      </p:pic>
      <p:pic>
        <p:nvPicPr>
          <p:cNvPr id="4102" name="Picture 6" descr="http://img.geocaching.com/cache/2821c09b-2d9c-4ff0-9fea-3a7ee421ff6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524250"/>
            <a:ext cx="1981200" cy="3333750"/>
          </a:xfrm>
          <a:prstGeom prst="rect">
            <a:avLst/>
          </a:prstGeom>
          <a:noFill/>
        </p:spPr>
      </p:pic>
      <p:pic>
        <p:nvPicPr>
          <p:cNvPr id="4104" name="Picture 8" descr="http://ilustrace.pixmac.cz/4/usmivajici-se-jahoda-artwork-pixmac-ilustrace-828624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924944"/>
            <a:ext cx="2067336" cy="2144862"/>
          </a:xfrm>
          <a:prstGeom prst="rect">
            <a:avLst/>
          </a:prstGeom>
          <a:noFill/>
        </p:spPr>
      </p:pic>
      <p:pic>
        <p:nvPicPr>
          <p:cNvPr id="4106" name="Picture 10" descr="http://biostrava.zarucene.sk/wp-content/uploads/2015/04/biely-jazy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564904"/>
            <a:ext cx="2088232" cy="2091500"/>
          </a:xfrm>
          <a:prstGeom prst="rect">
            <a:avLst/>
          </a:prstGeom>
          <a:noFill/>
        </p:spPr>
      </p:pic>
      <p:pic>
        <p:nvPicPr>
          <p:cNvPr id="4110" name="Picture 14" descr="http://www.obcasnecas.ukf.sk/wp-content/2011/04/11-337x45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260648"/>
            <a:ext cx="2095040" cy="27975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75" y="1484313"/>
            <a:ext cx="6964363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Celá rozprávka  v sebe skrýva veľa písmeniek a medzi nimi aj písmenká:  </a:t>
            </a:r>
            <a:r>
              <a:rPr lang="sk-SK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sk-SK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>
          <a:xfrm>
            <a:off x="3563888" y="2204864"/>
            <a:ext cx="4824536" cy="446449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sk-SK" sz="7200" dirty="0" smtClean="0"/>
              <a:t>Ja, je, 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sk-SK" sz="7200" dirty="0" smtClean="0"/>
              <a:t>Máj, jama,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sk-SK" sz="7200" dirty="0" smtClean="0"/>
              <a:t>jeme, leje    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sk-SK" sz="7200" dirty="0" smtClean="0"/>
              <a:t>       </a:t>
            </a:r>
          </a:p>
        </p:txBody>
      </p:sp>
      <p:pic>
        <p:nvPicPr>
          <p:cNvPr id="3074" name="Picture 2" descr="http://www.datakabinet.sk/files/img/products/man_pismena_jj.png?w=450&amp;h=3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26289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</a:rPr>
              <a:t>Skús vymyslieť  mená  pre deti, ktoré sa budú začínať na písmeno </a:t>
            </a:r>
            <a:r>
              <a:rPr lang="sk-SK" sz="3600" dirty="0" smtClean="0">
                <a:solidFill>
                  <a:schemeClr val="tx2">
                    <a:lumMod val="75000"/>
                  </a:schemeClr>
                </a:solidFill>
              </a:rPr>
              <a:t>j.....</a:t>
            </a:r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sk-SK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0985" y="2099710"/>
            <a:ext cx="5171429" cy="386666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0" y="692696"/>
            <a:ext cx="8280920" cy="4535909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Nezabudni, že písmenko 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je veľmi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jednoduché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pri písaní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i čítaní!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Snaž sa ho teraz písať čo            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                  najkrajšie!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39873"/>
            <a:ext cx="1466762" cy="141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www.datakabinet.sk/files/img/products/man_pismena_jj.png?w=450&amp;h=3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0"/>
            <a:ext cx="2928830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380</TotalTime>
  <Words>119</Words>
  <Application>Microsoft Office PowerPoint</Application>
  <PresentationFormat>Prezentácia na obrazovke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Luxusný</vt:lpstr>
      <vt:lpstr>Vyvodenie hlásky  </vt:lpstr>
      <vt:lpstr>JABĹČKO</vt:lpstr>
      <vt:lpstr>Pamätáš si rozprávku? </vt:lpstr>
      <vt:lpstr>Čo je na obrázkoch ? </vt:lpstr>
      <vt:lpstr>Celá rozprávka  v sebe skrýva veľa písmeniek a medzi nimi aj písmenká:   </vt:lpstr>
      <vt:lpstr>Skús vymyslieť  mená  pre deti, ktoré sa budú začínať na písmeno j.....!</vt:lpstr>
      <vt:lpstr>Nezabudni, že písmenko   je veľmi jednoduché pri písaní  i čítaní!  Snaž sa ho teraz písať čo                                 najkrajšie!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Vyvodenie hlásky m, M</dc:title>
  <dc:creator>Mirka</dc:creator>
  <cp:lastModifiedBy>Mária Bindasová</cp:lastModifiedBy>
  <cp:revision>44</cp:revision>
  <dcterms:created xsi:type="dcterms:W3CDTF">2010-12-20T14:53:45Z</dcterms:created>
  <dcterms:modified xsi:type="dcterms:W3CDTF">2020-04-21T18:45:08Z</dcterms:modified>
</cp:coreProperties>
</file>