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3493" y="905814"/>
            <a:ext cx="10238704" cy="376921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k-SK" sz="6000" dirty="0" smtClean="0"/>
              <a:t>Zdenka </a:t>
            </a:r>
            <a:r>
              <a:rPr lang="sk-SK" sz="6000" dirty="0" err="1" smtClean="0"/>
              <a:t>Laciková</a:t>
            </a:r>
            <a:r>
              <a:rPr lang="sk-SK" sz="6000" dirty="0" smtClean="0"/>
              <a:t/>
            </a:r>
            <a:br>
              <a:rPr lang="sk-SK" sz="6000" dirty="0" smtClean="0"/>
            </a:br>
            <a:r>
              <a:rPr lang="sk-SK" sz="6000" dirty="0" smtClean="0"/>
              <a:t>Zakliata Kráľova hoľa</a:t>
            </a:r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487538" y="6424411"/>
            <a:ext cx="3704462" cy="433589"/>
          </a:xfrm>
        </p:spPr>
        <p:txBody>
          <a:bodyPr/>
          <a:lstStyle/>
          <a:p>
            <a:r>
              <a:rPr lang="sk-SK" dirty="0" smtClean="0"/>
              <a:t>Mgr. Simona Gondeková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98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292" y="206061"/>
            <a:ext cx="9905998" cy="1291107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latin typeface="Comic Sans MS" panose="030F0702030302020204" pitchFamily="66" charset="0"/>
              </a:rPr>
              <a:t>Zapíšeme si!</a:t>
            </a:r>
            <a:endParaRPr lang="sk-SK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7318" y="1764406"/>
            <a:ext cx="10977606" cy="45913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 smtClean="0"/>
              <a:t> Lit. druh: 		EPIKA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 smtClean="0"/>
              <a:t> Lit. forma: 		POÉZIA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Lit. žáner: 		BÁJ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Téma: 				PÔVOD TATRANSKÝCH ŠTÍTOV A RIEK.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Idea: 				KRÁSA KRAJINY, KTORÁ SA NACHÁDZA V 								SRDCI EURÓPY – KRÁSA SLOVENSKA.</a:t>
            </a:r>
            <a:endParaRPr lang="sk-SK" sz="2800" dirty="0"/>
          </a:p>
        </p:txBody>
      </p:sp>
      <p:pic>
        <p:nvPicPr>
          <p:cNvPr id="1026" name="Picture 2" descr="ADEGA pokladničné systémy na Slovensku - Adega.ch -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95" y="1381258"/>
            <a:ext cx="4860658" cy="24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292" y="206061"/>
            <a:ext cx="9905998" cy="1291107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latin typeface="Comic Sans MS" panose="030F0702030302020204" pitchFamily="66" charset="0"/>
              </a:rPr>
              <a:t>Zdenka </a:t>
            </a:r>
            <a:r>
              <a:rPr lang="sk-SK" sz="4400" b="1" dirty="0" err="1" smtClean="0">
                <a:latin typeface="Comic Sans MS" panose="030F0702030302020204" pitchFamily="66" charset="0"/>
              </a:rPr>
              <a:t>Laciková</a:t>
            </a:r>
            <a:endParaRPr lang="sk-SK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99746" y="1767624"/>
            <a:ext cx="9905998" cy="4262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* 1969 v Topoľčanoch</a:t>
            </a:r>
          </a:p>
          <a:p>
            <a:pPr marL="0" indent="0">
              <a:buNone/>
            </a:pPr>
            <a:endParaRPr lang="sk-SK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slovenská poetka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pracuje ako učiteľka v materskej škole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členka Spolku slovenských spisovateľov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členka Klubu autorov a priateľov literatúry na Záhorí</a:t>
            </a:r>
          </a:p>
          <a:p>
            <a:pPr marL="0" indent="0">
              <a:buNone/>
            </a:pPr>
            <a:endParaRPr lang="sk-SK" sz="2800" dirty="0"/>
          </a:p>
        </p:txBody>
      </p:sp>
      <p:pic>
        <p:nvPicPr>
          <p:cNvPr id="2050" name="Picture 2" descr="LACIKOVÁ, Zdenka :: Spolok slovenských spisovateľ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309" y="1291106"/>
            <a:ext cx="3658080" cy="27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7170" y="195530"/>
            <a:ext cx="9905998" cy="1291107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latin typeface="Comic Sans MS" panose="030F0702030302020204" pitchFamily="66" charset="0"/>
              </a:rPr>
              <a:t>Zdenka </a:t>
            </a:r>
            <a:r>
              <a:rPr lang="sk-SK" sz="4400" b="1" dirty="0" err="1" smtClean="0">
                <a:latin typeface="Comic Sans MS" panose="030F0702030302020204" pitchFamily="66" charset="0"/>
              </a:rPr>
              <a:t>Laciková</a:t>
            </a:r>
            <a:endParaRPr lang="sk-SK" sz="4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LACIKOVÁ, Zdenka :: Spolok slovenských spisovateľ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" y="1655153"/>
            <a:ext cx="2883839" cy="40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ciková Zde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792" y="1371599"/>
            <a:ext cx="2507753" cy="35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ciková Zden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64" y="3200217"/>
            <a:ext cx="2536110" cy="35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ciková Zden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61" y="3791159"/>
            <a:ext cx="2028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denka Laciková - Diela | Literárne informačné centr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r="15672"/>
          <a:stretch/>
        </p:blipFill>
        <p:spPr bwMode="auto">
          <a:xfrm>
            <a:off x="5350749" y="1318951"/>
            <a:ext cx="3046276" cy="4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292" y="206061"/>
            <a:ext cx="9905998" cy="1291107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latin typeface="Comic Sans MS" panose="030F0702030302020204" pitchFamily="66" charset="0"/>
              </a:rPr>
              <a:t>Zdenka </a:t>
            </a:r>
            <a:r>
              <a:rPr lang="sk-SK" sz="4400" b="1" dirty="0" err="1" smtClean="0">
                <a:latin typeface="Comic Sans MS" panose="030F0702030302020204" pitchFamily="66" charset="0"/>
              </a:rPr>
              <a:t>Laciková</a:t>
            </a:r>
            <a:endParaRPr lang="sk-SK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8681" y="1497168"/>
            <a:ext cx="8659409" cy="328733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 smtClean="0"/>
              <a:t> vo svojej tvorbe čerpá z vlastných skúsenosti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epické diela tvorí na základe výskumu historických prameňov v regióne Záhoria a v okolí Topoľčian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okrem literatúry sa venuje aj ilustračnej tvorbe</a:t>
            </a:r>
            <a:endParaRPr lang="sk-SK" sz="2800" dirty="0"/>
          </a:p>
        </p:txBody>
      </p:sp>
      <p:pic>
        <p:nvPicPr>
          <p:cNvPr id="3074" name="Picture 2" descr="Laciková Zde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206" y="1867436"/>
            <a:ext cx="2902878" cy="454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292" y="206061"/>
            <a:ext cx="9905998" cy="1291107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b="1" dirty="0" smtClean="0">
                <a:latin typeface="Comic Sans MS" panose="030F0702030302020204" pitchFamily="66" charset="0"/>
              </a:rPr>
              <a:t>Zdenka </a:t>
            </a:r>
            <a:r>
              <a:rPr lang="sk-SK" sz="4400" b="1" dirty="0" err="1" smtClean="0">
                <a:latin typeface="Comic Sans MS" panose="030F0702030302020204" pitchFamily="66" charset="0"/>
              </a:rPr>
              <a:t>Laciková</a:t>
            </a:r>
            <a:r>
              <a:rPr lang="sk-SK" sz="4400" b="1" dirty="0" smtClean="0">
                <a:latin typeface="Comic Sans MS" panose="030F0702030302020204" pitchFamily="66" charset="0"/>
              </a:rPr>
              <a:t> - ilustrácie</a:t>
            </a:r>
            <a:endParaRPr lang="sk-SK" sz="4400" b="1" dirty="0">
              <a:latin typeface="Comic Sans MS" panose="030F0702030302020204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49014" t="19703" r="31761" b="46289"/>
          <a:stretch/>
        </p:blipFill>
        <p:spPr>
          <a:xfrm>
            <a:off x="115178" y="1213832"/>
            <a:ext cx="3195422" cy="317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35493" t="26091" r="50880" b="46853"/>
          <a:stretch/>
        </p:blipFill>
        <p:spPr>
          <a:xfrm>
            <a:off x="9147159" y="2643386"/>
            <a:ext cx="2846838" cy="317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26725" t="54274" r="57536" b="6270"/>
          <a:stretch/>
        </p:blipFill>
        <p:spPr>
          <a:xfrm>
            <a:off x="3258354" y="2983066"/>
            <a:ext cx="2665321" cy="375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l="44155" t="54462" r="40422" b="6458"/>
          <a:stretch/>
        </p:blipFill>
        <p:spPr>
          <a:xfrm>
            <a:off x="6107291" y="1213832"/>
            <a:ext cx="2924235" cy="416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36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403" y="1123680"/>
            <a:ext cx="11719774" cy="2034862"/>
          </a:xfrm>
        </p:spPr>
        <p:txBody>
          <a:bodyPr>
            <a:noAutofit/>
          </a:bodyPr>
          <a:lstStyle/>
          <a:p>
            <a:pPr algn="ctr"/>
            <a:r>
              <a:rPr lang="sk-SK" sz="6600" b="1" dirty="0" smtClean="0">
                <a:latin typeface="Comic Sans MS" panose="030F0702030302020204" pitchFamily="66" charset="0"/>
              </a:rPr>
              <a:t>Zakliata Kráľova hoľa</a:t>
            </a:r>
            <a:endParaRPr lang="sk-SK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77586" y="2627290"/>
            <a:ext cx="8659409" cy="10625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2800" dirty="0" smtClean="0"/>
              <a:t>Podľa predlohy slovenskej báje Tatranská </a:t>
            </a:r>
            <a:r>
              <a:rPr lang="sk-SK" sz="2800" dirty="0" err="1" smtClean="0"/>
              <a:t>Kikimora</a:t>
            </a:r>
            <a:endParaRPr lang="sk-SK" sz="2800" dirty="0"/>
          </a:p>
        </p:txBody>
      </p:sp>
      <p:pic>
        <p:nvPicPr>
          <p:cNvPr id="4098" name="Picture 2" descr="Fotka SKI Telgárt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t="3072" r="4941" b="41791"/>
          <a:stretch/>
        </p:blipFill>
        <p:spPr bwMode="auto">
          <a:xfrm>
            <a:off x="2507645" y="3754192"/>
            <a:ext cx="7199290" cy="3103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292" y="206061"/>
            <a:ext cx="9905998" cy="1291107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latin typeface="Comic Sans MS" panose="030F0702030302020204" pitchFamily="66" charset="0"/>
              </a:rPr>
              <a:t>Opakujeme</a:t>
            </a:r>
            <a:endParaRPr lang="sk-SK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7318" y="1764406"/>
            <a:ext cx="10977606" cy="459131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 smtClean="0"/>
              <a:t> Čo je to báj?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O čom nám báj rozpráva?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Akú báj sme čítali minule?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 smtClean="0"/>
              <a:t> Prerozprávaj jej obsah.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sk-SK" sz="28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800" b="1" dirty="0" smtClean="0"/>
              <a:t>POZORNE SI PREČÍTAJTE BÁJ ZAKLIATA KRÁĽOVA HOĽA (str. 76 – 78)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2800" dirty="0"/>
          </a:p>
        </p:txBody>
      </p:sp>
      <p:pic>
        <p:nvPicPr>
          <p:cNvPr id="4" name="Picture 2" descr="Výsledok vyhľadávania obrázkov pre dopyt tatr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18" y="2975020"/>
            <a:ext cx="7066686" cy="17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ok vyhľadávania obrázkov pre dopyt kikimo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9811" r="10055" b="11848"/>
          <a:stretch/>
        </p:blipFill>
        <p:spPr bwMode="auto">
          <a:xfrm>
            <a:off x="9337183" y="1664676"/>
            <a:ext cx="2510155" cy="289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292" y="206061"/>
            <a:ext cx="9905998" cy="1291107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latin typeface="Comic Sans MS" panose="030F0702030302020204" pitchFamily="66" charset="0"/>
              </a:rPr>
              <a:t>Práca s textom</a:t>
            </a:r>
            <a:endParaRPr lang="sk-SK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7318" y="1764406"/>
            <a:ext cx="10977606" cy="45913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 smtClean="0"/>
              <a:t> Rozdeľte prozaickú báj na časti podľa vnútornej kompozície.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K jednotlivým častiam prozaickej báje priraďte veršované časti a porovnajte ich.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Vo veršovanej báji určte rým, počet slabík vo verši.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800" dirty="0"/>
              <a:t> </a:t>
            </a:r>
            <a:r>
              <a:rPr lang="sk-SK" sz="2800" dirty="0" smtClean="0"/>
              <a:t>Vo veršovanej báji vyhľadajte umelecké jazykové prostriedky (epiteton, personifikáciu, prirovnanie, ...)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5493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292" y="206061"/>
            <a:ext cx="9905998" cy="1291107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latin typeface="Comic Sans MS" panose="030F0702030302020204" pitchFamily="66" charset="0"/>
              </a:rPr>
              <a:t>Práca s textom</a:t>
            </a:r>
            <a:endParaRPr lang="sk-SK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3076" y="1497168"/>
            <a:ext cx="10977606" cy="459131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280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VYSVETLI SLOVÁ: </a:t>
            </a:r>
            <a:endParaRPr lang="sk-SK" sz="28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k-SK" sz="2800" dirty="0" smtClean="0">
                <a:effectLst/>
              </a:rPr>
              <a:t>rumenec </a:t>
            </a:r>
            <a:r>
              <a:rPr lang="sk-SK" sz="2800" dirty="0">
                <a:effectLst/>
              </a:rPr>
              <a:t>- ......................................, </a:t>
            </a:r>
            <a:endParaRPr lang="sk-SK" sz="2800" dirty="0" smtClean="0"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k-SK" sz="2800" dirty="0" smtClean="0">
                <a:effectLst/>
              </a:rPr>
              <a:t>skynožiť </a:t>
            </a:r>
            <a:r>
              <a:rPr lang="sk-SK" sz="2800" dirty="0">
                <a:effectLst/>
              </a:rPr>
              <a:t>- ..................................., </a:t>
            </a:r>
            <a:endParaRPr lang="sk-SK" sz="2800" dirty="0" smtClean="0"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k-SK" sz="2800" dirty="0" smtClean="0">
                <a:effectLst/>
              </a:rPr>
              <a:t>brieždilo </a:t>
            </a:r>
            <a:r>
              <a:rPr lang="sk-SK" sz="2800" dirty="0">
                <a:effectLst/>
              </a:rPr>
              <a:t>sa - ................................., </a:t>
            </a:r>
            <a:endParaRPr lang="sk-SK" sz="2800" dirty="0" smtClean="0"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k-SK" sz="2800" dirty="0" smtClean="0">
                <a:effectLst/>
              </a:rPr>
              <a:t>drúzgala </a:t>
            </a:r>
            <a:r>
              <a:rPr lang="sk-SK" sz="2800" dirty="0">
                <a:effectLst/>
              </a:rPr>
              <a:t>- .........................................., </a:t>
            </a:r>
            <a:endParaRPr lang="sk-SK" sz="2800" dirty="0" smtClean="0"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k-SK" sz="2800" dirty="0" smtClean="0">
                <a:effectLst/>
              </a:rPr>
              <a:t>ustrnuli </a:t>
            </a:r>
            <a:r>
              <a:rPr lang="sk-SK" sz="2800" dirty="0">
                <a:effectLst/>
              </a:rPr>
              <a:t>- ..............................................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3371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eť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Sieťka</Template>
  <TotalTime>67</TotalTime>
  <Words>209</Words>
  <Application>Microsoft Office PowerPoint</Application>
  <PresentationFormat>Širokouhlá</PresentationFormat>
  <Paragraphs>42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Comic Sans MS</vt:lpstr>
      <vt:lpstr>Wingdings</vt:lpstr>
      <vt:lpstr>Sieťka</vt:lpstr>
      <vt:lpstr>Zdenka Laciková Zakliata Kráľova hoľa</vt:lpstr>
      <vt:lpstr>Zdenka Laciková</vt:lpstr>
      <vt:lpstr>Zdenka Laciková</vt:lpstr>
      <vt:lpstr>Zdenka Laciková</vt:lpstr>
      <vt:lpstr>Zdenka Laciková - ilustrácie</vt:lpstr>
      <vt:lpstr>Zakliata Kráľova hoľa</vt:lpstr>
      <vt:lpstr>Opakujeme</vt:lpstr>
      <vt:lpstr>Práca s textom</vt:lpstr>
      <vt:lpstr>Práca s textom</vt:lpstr>
      <vt:lpstr>Zapíšeme si!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Zdenka Laciková Zakliata Kráľova hoľa</dc:title>
  <dc:creator>ziak</dc:creator>
  <cp:lastModifiedBy>Jana Kroková</cp:lastModifiedBy>
  <cp:revision>44</cp:revision>
  <dcterms:created xsi:type="dcterms:W3CDTF">2020-03-26T21:17:22Z</dcterms:created>
  <dcterms:modified xsi:type="dcterms:W3CDTF">2021-01-31T14:14:36Z</dcterms:modified>
</cp:coreProperties>
</file>