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7E26E7-D4FF-496A-B7B9-47967367C612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3E71A9-6CBB-40CB-BE9A-D2BA6ABA0186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86182" y="5929330"/>
            <a:ext cx="5186354" cy="466716"/>
          </a:xfrm>
        </p:spPr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Mgr. Katarína </a:t>
            </a:r>
            <a:r>
              <a:rPr lang="sk-SK" dirty="0" err="1" smtClean="0">
                <a:solidFill>
                  <a:srgbClr val="00B050"/>
                </a:solidFill>
              </a:rPr>
              <a:t>mihalčinová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Živočíchy s vnútornou kostrou</a:t>
            </a:r>
            <a:br>
              <a:rPr lang="sk-SK" dirty="0" smtClean="0">
                <a:solidFill>
                  <a:srgbClr val="00B050"/>
                </a:solidFill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0070C0"/>
                </a:solidFill>
              </a:rPr>
              <a:t>CICAVCE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700" dirty="0" smtClean="0">
                <a:solidFill>
                  <a:srgbClr val="00B050"/>
                </a:solidFill>
              </a:rPr>
              <a:t>3. ročník</a:t>
            </a:r>
            <a:endParaRPr lang="sk-SK" sz="27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Cicavce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Žijú v rôznom prostredí</a:t>
            </a:r>
          </a:p>
          <a:p>
            <a:r>
              <a:rPr lang="sk-SK" sz="2800" dirty="0" smtClean="0"/>
              <a:t>Rodia živé mláďatá</a:t>
            </a:r>
          </a:p>
          <a:p>
            <a:r>
              <a:rPr lang="sk-SK" sz="2800" dirty="0" smtClean="0"/>
              <a:t>Po narodení cicajú materské mlieko</a:t>
            </a:r>
          </a:p>
          <a:p>
            <a:r>
              <a:rPr lang="sk-SK" sz="2800" dirty="0" smtClean="0"/>
              <a:t>Telo majú pokryté srsťou alebo kožou</a:t>
            </a:r>
          </a:p>
          <a:p>
            <a:r>
              <a:rPr lang="sk-SK" sz="2800" dirty="0" smtClean="0"/>
              <a:t>Dýchajú pľúcami</a:t>
            </a:r>
          </a:p>
          <a:p>
            <a:r>
              <a:rPr lang="sk-SK" sz="2800" dirty="0" smtClean="0"/>
              <a:t>j</a:t>
            </a:r>
            <a:r>
              <a:rPr lang="sk-SK" sz="2800" dirty="0" smtClean="0"/>
              <a:t>ež tmavý, krt obyčajný, mačka domáca</a:t>
            </a:r>
            <a:endParaRPr lang="sk-SK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2780953" cy="164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857760"/>
            <a:ext cx="316097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4884"/>
            <a:ext cx="27813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b="1" dirty="0" smtClean="0"/>
              <a:t>            Jež tmavý</a:t>
            </a:r>
            <a:endParaRPr lang="sk-SK" sz="4000" b="1" dirty="0"/>
          </a:p>
        </p:txBody>
      </p:sp>
      <p:pic>
        <p:nvPicPr>
          <p:cNvPr id="2052" name="Picture 4" descr="Výsledok vyhľadávania obrázkov pre dopyt jež tmav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714644" cy="1799928"/>
          </a:xfrm>
          <a:prstGeom prst="rect">
            <a:avLst/>
          </a:prstGeom>
          <a:noFill/>
        </p:spPr>
      </p:pic>
      <p:pic>
        <p:nvPicPr>
          <p:cNvPr id="2056" name="Picture 8" descr="Výsledok vyhľadávania obrázkov pre dopyt jež tmavý potr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57430"/>
            <a:ext cx="1785950" cy="2022948"/>
          </a:xfrm>
          <a:prstGeom prst="rect">
            <a:avLst/>
          </a:prstGeom>
          <a:noFill/>
        </p:spPr>
      </p:pic>
      <p:pic>
        <p:nvPicPr>
          <p:cNvPr id="2058" name="Picture 10" descr="Výsledok vyhľadávania obrázkov pre dopyt jež tmavý potra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1285884" cy="1424736"/>
          </a:xfrm>
          <a:prstGeom prst="rect">
            <a:avLst/>
          </a:prstGeom>
          <a:noFill/>
        </p:spPr>
      </p:pic>
      <p:pic>
        <p:nvPicPr>
          <p:cNvPr id="2060" name="Picture 12" descr="Výsledok vyhľadávania obrázkov pre dopyt jež tmavý potra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00570"/>
            <a:ext cx="2514600" cy="181927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214282" y="1428737"/>
            <a:ext cx="60722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sz="2400" dirty="0" smtClean="0"/>
              <a:t>v lesoch, na poliach a lúkach i ľudských</a:t>
            </a:r>
          </a:p>
          <a:p>
            <a:r>
              <a:rPr lang="sk-SK" sz="2400" dirty="0" smtClean="0"/>
              <a:t>   obydliach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 hnedosivá srsť, dožlta sfarbené konce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pichliačov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pichliače sa zježia pri ohrození (klbko)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 slabý zrak, dobre vyvinutý čuch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 mláďatá - slepé</a:t>
            </a:r>
          </a:p>
          <a:p>
            <a:r>
              <a:rPr lang="sk-SK" sz="2400" dirty="0" smtClean="0"/>
              <a:t>                    - pichliače pod  kožou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- pichliače sa vyvíjajú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až po niekoľkých hodinách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- cicajú materské mlieko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živý sa dážďovkami, hmyzom, slimákmi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hlučný prejav – mľaská, piští, chrapoce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/>
          <a:srcRect l="7490" r="9910" b="11780"/>
          <a:stretch>
            <a:fillRect/>
          </a:stretch>
        </p:blipFill>
        <p:spPr bwMode="auto">
          <a:xfrm>
            <a:off x="7143768" y="2000240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b="1" dirty="0" smtClean="0"/>
              <a:t>         Krt obyčajný</a:t>
            </a:r>
            <a:endParaRPr lang="sk-SK" sz="4000" b="1" dirty="0"/>
          </a:p>
        </p:txBody>
      </p:sp>
      <p:sp>
        <p:nvSpPr>
          <p:cNvPr id="16386" name="AutoShape 2" descr="Výsledok vyhľadávania obrázkov pre dopyt krt obyčajn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857520" cy="1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285860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lúky, polia, záhrady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v  pôde, občas vyjde na povrch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valcovité telo, krátka čierna srsť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malé oči - takmer slepý, rozoznáva svetlo a tmu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pretiahnutý rypáčik - čuchové a hmatové ústroje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predné končatiny  - veľké, lopatovité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        - silné pazúry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nemá ušnice ( ušné otvory  ukryté v srsti)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mláďatá - holé a slepé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- do 5 týždňov cicajú materské mlieko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živý sa hmyzom, malými živočíchmi v pôde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ničí škodlivý hmyz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kyprí pôdu, prevzdušňuje - vznikajú krtince</a:t>
            </a:r>
          </a:p>
          <a:p>
            <a:pPr>
              <a:buFont typeface="Arial" pitchFamily="34" charset="0"/>
              <a:buChar char="•"/>
            </a:pPr>
            <a:endParaRPr lang="sk-SK" sz="2400" dirty="0"/>
          </a:p>
        </p:txBody>
      </p:sp>
      <p:pic>
        <p:nvPicPr>
          <p:cNvPr id="16389" name="Picture 5" descr="Výsledok vyhľadávania obrázkov pre dopyt krt obyčajný"/>
          <p:cNvPicPr>
            <a:picLocks noChangeAspect="1" noChangeArrowheads="1"/>
          </p:cNvPicPr>
          <p:nvPr/>
        </p:nvPicPr>
        <p:blipFill>
          <a:blip r:embed="rId4"/>
          <a:srcRect l="16914"/>
          <a:stretch>
            <a:fillRect/>
          </a:stretch>
        </p:blipFill>
        <p:spPr bwMode="auto">
          <a:xfrm>
            <a:off x="6500826" y="5072074"/>
            <a:ext cx="2286016" cy="1465027"/>
          </a:xfrm>
          <a:prstGeom prst="rect">
            <a:avLst/>
          </a:prstGeom>
          <a:noFill/>
        </p:spPr>
      </p:pic>
      <p:pic>
        <p:nvPicPr>
          <p:cNvPr id="16391" name="Picture 7" descr="Výsledok vyhľadávania obrázkov pre dopyt krt obyčajný"/>
          <p:cNvPicPr>
            <a:picLocks noChangeAspect="1" noChangeArrowheads="1"/>
          </p:cNvPicPr>
          <p:nvPr/>
        </p:nvPicPr>
        <p:blipFill>
          <a:blip r:embed="rId5"/>
          <a:srcRect t="3571" r="50000" b="10714"/>
          <a:stretch>
            <a:fillRect/>
          </a:stretch>
        </p:blipFill>
        <p:spPr bwMode="auto">
          <a:xfrm>
            <a:off x="7072330" y="3357562"/>
            <a:ext cx="178595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429000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b="1" dirty="0" smtClean="0"/>
              <a:t>          Mačka domáca</a:t>
            </a:r>
            <a:endParaRPr lang="sk-SK" sz="4000" b="1" dirty="0"/>
          </a:p>
        </p:txBody>
      </p:sp>
      <p:pic>
        <p:nvPicPr>
          <p:cNvPr id="17410" name="Picture 2" descr="Výsledok vyhľadávania obrázkov pre dopyt mačka domáca"/>
          <p:cNvPicPr>
            <a:picLocks noChangeAspect="1" noChangeArrowheads="1"/>
          </p:cNvPicPr>
          <p:nvPr/>
        </p:nvPicPr>
        <p:blipFill>
          <a:blip r:embed="rId3"/>
          <a:srcRect l="15411" r="10718" b="4624"/>
          <a:stretch>
            <a:fillRect/>
          </a:stretch>
        </p:blipFill>
        <p:spPr bwMode="auto">
          <a:xfrm>
            <a:off x="5857884" y="285728"/>
            <a:ext cx="2521522" cy="1928826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14282" y="1225689"/>
            <a:ext cx="642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v blízkosti ľudských obydlí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pružné telo pokryté srsťou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ostré , </a:t>
            </a:r>
            <a:r>
              <a:rPr lang="sk-SK" sz="2400" dirty="0" err="1" smtClean="0"/>
              <a:t>zatiahnuteľné</a:t>
            </a:r>
            <a:r>
              <a:rPr lang="sk-SK" sz="2400" dirty="0" smtClean="0"/>
              <a:t> pazúry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zmysly - sluch (najdokonalejší)</a:t>
            </a:r>
          </a:p>
          <a:p>
            <a:r>
              <a:rPr lang="sk-SK" sz="2400" dirty="0" smtClean="0"/>
              <a:t>                - </a:t>
            </a:r>
            <a:r>
              <a:rPr lang="sk-SK" sz="2400" dirty="0"/>
              <a:t>z</a:t>
            </a:r>
            <a:r>
              <a:rPr lang="sk-SK" sz="2400" dirty="0" smtClean="0"/>
              <a:t>rak (dobrý, vidí farebne, zrenice sa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v tme rozťahujú)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- čuch (najslabší)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- hmatové fúzy (orientácia v tme)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mláďatá - dvakrát do roka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       - rodia sa slepé</a:t>
            </a:r>
          </a:p>
          <a:p>
            <a:r>
              <a:rPr lang="sk-SK" sz="2400" dirty="0" smtClean="0"/>
              <a:t>                   - cicajú materské mlieko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živý sa myšami, hrabošmi a malými vtákmi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 </a:t>
            </a:r>
            <a:r>
              <a:rPr lang="sk-SK" sz="2400" dirty="0" smtClean="0"/>
              <a:t>drsný jazyk - zachytávanie nečistôt</a:t>
            </a:r>
          </a:p>
          <a:p>
            <a:r>
              <a:rPr lang="sk-SK" sz="2400" dirty="0" smtClean="0"/>
              <a:t>                         - v rámci hygieny sa olizuje</a:t>
            </a:r>
          </a:p>
          <a:p>
            <a:endParaRPr lang="sk-SK" sz="24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t="48031" r="73224"/>
          <a:stretch>
            <a:fillRect/>
          </a:stretch>
        </p:blipFill>
        <p:spPr bwMode="auto">
          <a:xfrm>
            <a:off x="7215206" y="1928802"/>
            <a:ext cx="1728777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00636"/>
            <a:ext cx="2143139" cy="14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mačka domác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15411" r="10718" b="4624"/>
          <a:stretch>
            <a:fillRect/>
          </a:stretch>
        </p:blipFill>
        <p:spPr bwMode="auto">
          <a:xfrm>
            <a:off x="5000628" y="1571612"/>
            <a:ext cx="3642198" cy="2786082"/>
          </a:xfrm>
          <a:prstGeom prst="rect">
            <a:avLst/>
          </a:prstGeom>
          <a:noFill/>
        </p:spPr>
      </p:pic>
      <p:pic>
        <p:nvPicPr>
          <p:cNvPr id="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396119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Výsledok vyhľadávania obrázkov pre dopyt jež tmav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643314"/>
            <a:ext cx="3571900" cy="236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1285852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/>
              <a:t>Čo si si zapamätal ?!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Ďakujem za pozornosť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320</Words>
  <Application>Microsoft Office PowerPoint</Application>
  <PresentationFormat>Prezentácia na obrazovke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Občiansky</vt:lpstr>
      <vt:lpstr>Živočíchy s vnútornou kostrou  CICAVCE  3. ročník</vt:lpstr>
      <vt:lpstr>Cicavce</vt:lpstr>
      <vt:lpstr>            Jež tmavý</vt:lpstr>
      <vt:lpstr>         Krt obyčajný</vt:lpstr>
      <vt:lpstr>          Mačka domáca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s vnútornou kostrou  CICAVCE  3. ročník</dc:title>
  <dc:creator>ntb</dc:creator>
  <cp:lastModifiedBy>ntb</cp:lastModifiedBy>
  <cp:revision>12</cp:revision>
  <dcterms:created xsi:type="dcterms:W3CDTF">2020-03-24T16:23:38Z</dcterms:created>
  <dcterms:modified xsi:type="dcterms:W3CDTF">2020-03-24T18:16:43Z</dcterms:modified>
</cp:coreProperties>
</file>