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B56AFD-E635-47E0-A29C-C098DBE31B95}" type="datetimeFigureOut">
              <a:rPr lang="sk-SK" smtClean="0"/>
              <a:t>15. 4. 2020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D23D44-E4F8-4E73-87A9-0F0B44BE5EB6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5357826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sk-SK" sz="1400" dirty="0" smtClean="0"/>
              <a:t>Mgr. Katarína </a:t>
            </a:r>
            <a:r>
              <a:rPr lang="sk-SK" sz="1400" dirty="0" err="1" smtClean="0"/>
              <a:t>Mihalčinová</a:t>
            </a:r>
            <a:endParaRPr lang="sk-SK" sz="1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250030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sk-SK" sz="4400" dirty="0" smtClean="0"/>
              <a:t>Živočíchy s vnútornou kostrou</a:t>
            </a:r>
          </a:p>
          <a:p>
            <a:pPr algn="ctr"/>
            <a:endParaRPr lang="sk-SK" sz="4400" dirty="0" smtClean="0"/>
          </a:p>
          <a:p>
            <a:pPr algn="ctr"/>
            <a:r>
              <a:rPr lang="sk-SK" sz="4400" b="1" dirty="0" smtClean="0">
                <a:solidFill>
                  <a:srgbClr val="00B050"/>
                </a:solidFill>
              </a:rPr>
              <a:t>OBOJŽIVELNÍKY</a:t>
            </a:r>
            <a:endParaRPr lang="sk-SK" sz="4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ieda: obojživelníky :: Biológ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659395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500042"/>
            <a:ext cx="4286280" cy="607223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Časť života prežijú 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</a:t>
            </a:r>
            <a:r>
              <a:rPr lang="sk-SK" b="1" dirty="0" smtClean="0">
                <a:solidFill>
                  <a:srgbClr val="00B050"/>
                </a:solidFill>
              </a:rPr>
              <a:t>vo vode a časť na súši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Väčšina </a:t>
            </a:r>
            <a:r>
              <a:rPr lang="sk-SK" dirty="0" smtClean="0">
                <a:solidFill>
                  <a:srgbClr val="00B050"/>
                </a:solidFill>
              </a:rPr>
              <a:t>dospelých </a:t>
            </a:r>
            <a:r>
              <a:rPr lang="sk-SK" dirty="0" smtClean="0"/>
              <a:t>jedincov žije </a:t>
            </a:r>
            <a:r>
              <a:rPr lang="sk-SK" dirty="0" smtClean="0">
                <a:solidFill>
                  <a:srgbClr val="00B050"/>
                </a:solidFill>
              </a:rPr>
              <a:t>na súši a dýcha pľúcami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Telo majú pokryté </a:t>
            </a:r>
            <a:r>
              <a:rPr lang="sk-SK" b="1" dirty="0" smtClean="0">
                <a:solidFill>
                  <a:srgbClr val="00B050"/>
                </a:solidFill>
              </a:rPr>
              <a:t>hladkou a vlhkou kožou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>
                <a:solidFill>
                  <a:srgbClr val="00B050"/>
                </a:solidFill>
              </a:rPr>
              <a:t>Nemajú stálu teplotu tela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>
                <a:solidFill>
                  <a:srgbClr val="00B050"/>
                </a:solidFill>
              </a:rPr>
              <a:t>Liahnu sa z vajíčok </a:t>
            </a:r>
            <a:r>
              <a:rPr lang="sk-SK" dirty="0" smtClean="0"/>
              <a:t>kladených do vody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rosnička zelená | Žabky, Fot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r="1771"/>
          <a:stretch>
            <a:fillRect/>
          </a:stretch>
        </p:blipFill>
        <p:spPr bwMode="auto">
          <a:xfrm flipH="1">
            <a:off x="500034" y="428604"/>
            <a:ext cx="39627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03"/>
            <a:ext cx="3786214" cy="24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 t="5540"/>
          <a:stretch>
            <a:fillRect/>
          </a:stretch>
        </p:blipFill>
        <p:spPr bwMode="auto">
          <a:xfrm flipH="1">
            <a:off x="642910" y="3571876"/>
            <a:ext cx="3643339" cy="243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 descr="CZ: čolek velký DE: Der Nördliche Kammmolch UK: great crested newt ..."/>
          <p:cNvPicPr>
            <a:picLocks noChangeAspect="1" noChangeArrowheads="1"/>
          </p:cNvPicPr>
          <p:nvPr/>
        </p:nvPicPr>
        <p:blipFill>
          <a:blip r:embed="rId5"/>
          <a:srcRect l="8182" b="13934"/>
          <a:stretch>
            <a:fillRect/>
          </a:stretch>
        </p:blipFill>
        <p:spPr bwMode="auto">
          <a:xfrm>
            <a:off x="4786314" y="3571876"/>
            <a:ext cx="3779382" cy="2357454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571472" y="292893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     ROSNIČKA  zelená                              SKOKAN hnedý</a:t>
            </a:r>
            <a:endParaRPr lang="sk-SK" sz="2400" dirty="0"/>
          </a:p>
        </p:txBody>
      </p:sp>
      <p:sp>
        <p:nvSpPr>
          <p:cNvPr id="8" name="BlokTextu 7"/>
          <p:cNvSpPr txBox="1"/>
          <p:nvPr/>
        </p:nvSpPr>
        <p:spPr>
          <a:xfrm>
            <a:off x="571472" y="6072206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  ROPUCHA  bradavičnatá                      MLOK </a:t>
            </a:r>
            <a:r>
              <a:rPr lang="sk-SK" sz="2400" dirty="0" err="1" smtClean="0"/>
              <a:t>hrebenatý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00B050"/>
                </a:solidFill>
              </a:rPr>
              <a:t>SKOKAN HNEDÝ</a:t>
            </a:r>
            <a:endParaRPr lang="sk-SK" b="1" dirty="0">
              <a:solidFill>
                <a:srgbClr val="00B05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071546"/>
            <a:ext cx="5124456" cy="5500726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>
                <a:solidFill>
                  <a:srgbClr val="00B050"/>
                </a:solidFill>
              </a:rPr>
              <a:t>V</a:t>
            </a:r>
            <a:r>
              <a:rPr lang="sk-SK" dirty="0" smtClean="0">
                <a:solidFill>
                  <a:srgbClr val="00B050"/>
                </a:solidFill>
              </a:rPr>
              <a:t> blízkosti vody, v lesoch, na vlhkých lúkach, v rašeliniskách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Široké, ploské telo bez chvosta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Sploštená hlava so širokými ústami a vypúlenými očami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Plávacie blany </a:t>
            </a:r>
          </a:p>
          <a:p>
            <a:pPr>
              <a:buNone/>
            </a:pPr>
            <a:r>
              <a:rPr lang="sk-SK" dirty="0" smtClean="0"/>
              <a:t>    na končatinách medzi prstami </a:t>
            </a:r>
          </a:p>
          <a:p>
            <a:r>
              <a:rPr lang="sk-SK" dirty="0" smtClean="0"/>
              <a:t>Pláva na veľké vzdialenosti </a:t>
            </a:r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 a skáče 2m do diaľky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Zvukové mechúriky </a:t>
            </a:r>
            <a:r>
              <a:rPr lang="sk-SK" dirty="0" smtClean="0"/>
              <a:t>(zosilňujú kŕkanie)</a:t>
            </a:r>
          </a:p>
          <a:p>
            <a:r>
              <a:rPr lang="sk-SK" dirty="0" smtClean="0"/>
              <a:t>Kŕkaním samce vábia samičky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89259">
            <a:off x="5020786" y="3250326"/>
            <a:ext cx="3863423" cy="239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500042"/>
            <a:ext cx="8686800" cy="2643206"/>
          </a:xfrm>
        </p:spPr>
        <p:txBody>
          <a:bodyPr/>
          <a:lstStyle/>
          <a:p>
            <a:r>
              <a:rPr lang="sk-SK" dirty="0" smtClean="0">
                <a:solidFill>
                  <a:srgbClr val="00B050"/>
                </a:solidFill>
              </a:rPr>
              <a:t>Mláďatá sa liahnu </a:t>
            </a:r>
            <a:r>
              <a:rPr lang="sk-SK" dirty="0" smtClean="0"/>
              <a:t>z vajíčok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Žubrienka dýcha žiabrami</a:t>
            </a:r>
          </a:p>
          <a:p>
            <a:r>
              <a:rPr lang="sk-SK" dirty="0" smtClean="0">
                <a:solidFill>
                  <a:srgbClr val="00B050"/>
                </a:solidFill>
              </a:rPr>
              <a:t>Dospelý jedinec dýcha pľúcami</a:t>
            </a:r>
          </a:p>
          <a:p>
            <a:r>
              <a:rPr lang="sk-SK" dirty="0" smtClean="0"/>
              <a:t>Živý sa </a:t>
            </a:r>
            <a:r>
              <a:rPr lang="sk-SK" dirty="0" smtClean="0">
                <a:solidFill>
                  <a:srgbClr val="00B050"/>
                </a:solidFill>
              </a:rPr>
              <a:t>hmyzom</a:t>
            </a:r>
            <a:r>
              <a:rPr lang="sk-SK" dirty="0" smtClean="0"/>
              <a:t>, ktorý chytá </a:t>
            </a:r>
            <a:r>
              <a:rPr lang="sk-SK" dirty="0" smtClean="0">
                <a:solidFill>
                  <a:srgbClr val="00B050"/>
                </a:solidFill>
              </a:rPr>
              <a:t>vymrštením jazyka</a:t>
            </a:r>
            <a:endParaRPr lang="sk-SK" dirty="0">
              <a:solidFill>
                <a:srgbClr val="00B05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 l="4063" t="13953" r="11384" b="14294"/>
          <a:stretch>
            <a:fillRect/>
          </a:stretch>
        </p:blipFill>
        <p:spPr bwMode="auto">
          <a:xfrm>
            <a:off x="1857356" y="2857496"/>
            <a:ext cx="550072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132</Words>
  <Application>Microsoft Office PowerPoint</Application>
  <PresentationFormat>Prezentácia na obrazovke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Cestovanie</vt:lpstr>
      <vt:lpstr>Mgr. Katarína Mihalčinová</vt:lpstr>
      <vt:lpstr>Snímka 2</vt:lpstr>
      <vt:lpstr>Snímka 3</vt:lpstr>
      <vt:lpstr>SKOKAN HNEDÝ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Mgr. Katarína Mihalčinová</dc:title>
  <dc:creator>ntb</dc:creator>
  <cp:lastModifiedBy>ntb</cp:lastModifiedBy>
  <cp:revision>6</cp:revision>
  <dcterms:created xsi:type="dcterms:W3CDTF">2020-04-15T12:56:40Z</dcterms:created>
  <dcterms:modified xsi:type="dcterms:W3CDTF">2020-04-15T13:49:39Z</dcterms:modified>
</cp:coreProperties>
</file>