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7E5B-2961-40ED-826E-CE71ADF5F523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115C-2A26-4C4C-BEB2-48BFA67A27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055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7E5B-2961-40ED-826E-CE71ADF5F523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115C-2A26-4C4C-BEB2-48BFA67A27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998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7E5B-2961-40ED-826E-CE71ADF5F523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115C-2A26-4C4C-BEB2-48BFA67A275B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8321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7E5B-2961-40ED-826E-CE71ADF5F523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115C-2A26-4C4C-BEB2-48BFA67A27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625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7E5B-2961-40ED-826E-CE71ADF5F523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115C-2A26-4C4C-BEB2-48BFA67A275B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2124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7E5B-2961-40ED-826E-CE71ADF5F523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115C-2A26-4C4C-BEB2-48BFA67A27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5215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7E5B-2961-40ED-826E-CE71ADF5F523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115C-2A26-4C4C-BEB2-48BFA67A27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9003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7E5B-2961-40ED-826E-CE71ADF5F523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115C-2A26-4C4C-BEB2-48BFA67A27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297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7E5B-2961-40ED-826E-CE71ADF5F523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115C-2A26-4C4C-BEB2-48BFA67A27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670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7E5B-2961-40ED-826E-CE71ADF5F523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115C-2A26-4C4C-BEB2-48BFA67A27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742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7E5B-2961-40ED-826E-CE71ADF5F523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115C-2A26-4C4C-BEB2-48BFA67A27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708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7E5B-2961-40ED-826E-CE71ADF5F523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115C-2A26-4C4C-BEB2-48BFA67A27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307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7E5B-2961-40ED-826E-CE71ADF5F523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115C-2A26-4C4C-BEB2-48BFA67A27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963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7E5B-2961-40ED-826E-CE71ADF5F523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115C-2A26-4C4C-BEB2-48BFA67A27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172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7E5B-2961-40ED-826E-CE71ADF5F523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115C-2A26-4C4C-BEB2-48BFA67A27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180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7E5B-2961-40ED-826E-CE71ADF5F523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115C-2A26-4C4C-BEB2-48BFA67A27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044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A7E5B-2961-40ED-826E-CE71ADF5F523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C54115C-2A26-4C4C-BEB2-48BFA67A27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659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4400" dirty="0" smtClean="0"/>
              <a:t>Biológia </a:t>
            </a:r>
            <a:br>
              <a:rPr lang="sk-SK" sz="4400" dirty="0" smtClean="0"/>
            </a:br>
            <a:endParaRPr lang="sk-SK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Mgr. Ján Balog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1882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Horná končatina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</a:t>
            </a:r>
            <a:r>
              <a:rPr lang="sk-SK" sz="2400" dirty="0" smtClean="0"/>
              <a:t>kľúčna kosť,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</a:t>
            </a:r>
            <a:r>
              <a:rPr lang="sk-SK" sz="2400" dirty="0" smtClean="0"/>
              <a:t>lopatka,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</a:t>
            </a:r>
            <a:r>
              <a:rPr lang="sk-SK" sz="2400" dirty="0" smtClean="0"/>
              <a:t>ramenná kosť,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</a:t>
            </a:r>
            <a:r>
              <a:rPr lang="sk-SK" sz="2400" dirty="0" smtClean="0"/>
              <a:t>vretenná kosť,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</a:t>
            </a:r>
            <a:r>
              <a:rPr lang="sk-SK" sz="2400" dirty="0" smtClean="0"/>
              <a:t>lakťová kosť.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dirty="0" smtClean="0"/>
          </a:p>
          <a:p>
            <a:pPr>
              <a:buFont typeface="Wingdings" panose="05000000000000000000" pitchFamily="2" charset="2"/>
              <a:buChar char="Ø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89243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Dolná končatina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panvová kosť,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 </a:t>
            </a:r>
            <a:r>
              <a:rPr lang="sk-SK" dirty="0" smtClean="0"/>
              <a:t>stehnová kosť,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 </a:t>
            </a:r>
            <a:r>
              <a:rPr lang="sk-SK" dirty="0" smtClean="0"/>
              <a:t>jabĺčko,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 </a:t>
            </a:r>
            <a:r>
              <a:rPr lang="sk-SK" dirty="0" smtClean="0"/>
              <a:t>ihlica,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 </a:t>
            </a:r>
            <a:r>
              <a:rPr lang="sk-SK" dirty="0" smtClean="0"/>
              <a:t>píšťala.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27121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Ďakujem za pozornosť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9432" y="2160588"/>
            <a:ext cx="5553173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5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Ľudský organizmus ako celok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2400" dirty="0" smtClean="0"/>
              <a:t>Telo človeka sa skladá z drobných čiastočiek – z buniek.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 smtClean="0"/>
              <a:t>Bunky tvoria tkanivá.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 smtClean="0"/>
              <a:t>Tkanivá tvoria telové orgány.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 smtClean="0"/>
              <a:t>Viac orgánov v ľudskom tele tvoria sústavu orgánov.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 smtClean="0"/>
              <a:t>Všetky orgány v ľudskom tele tvoria spolu jednotný celok – ľudský organizmus.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77138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Oporná sústava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Oporu tela a ochranu jednotlivých vnútorných orgánov zabezpečuje kostra človeka.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Lebka chráni mozog.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Rebrá chránia srdce a pľúca.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Základné usporiadanie kostí človeka je rovnaké ako u ostatných cicavcov.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83129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Kostra človeka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400" dirty="0" smtClean="0"/>
              <a:t>Kostru človeka rozdeľujeme na tri základné časti: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</a:t>
            </a:r>
            <a:r>
              <a:rPr lang="sk-SK" sz="2400" dirty="0" smtClean="0"/>
              <a:t>kostru hlavy,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</a:t>
            </a:r>
            <a:r>
              <a:rPr lang="sk-SK" sz="2400" dirty="0" smtClean="0"/>
              <a:t>kostru hrudníka,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</a:t>
            </a:r>
            <a:r>
              <a:rPr lang="sk-SK" sz="2400" dirty="0" smtClean="0"/>
              <a:t>kostru končatín.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17569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Kostra hlavy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/>
              <a:t>Kostra hlavy je (lebka) je zložená z 22 kostí, má mozgovú a tvárovú časť.</a:t>
            </a:r>
          </a:p>
          <a:p>
            <a:pPr marL="0" indent="0">
              <a:buNone/>
            </a:pPr>
            <a:r>
              <a:rPr lang="sk-SK" sz="2400" dirty="0" smtClean="0"/>
              <a:t>Mozgová časť: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</a:t>
            </a:r>
            <a:r>
              <a:rPr lang="sk-SK" sz="2400" dirty="0" smtClean="0"/>
              <a:t>čelová kosť, temenná kosť, spánková kosť, záhlavná    kosť.</a:t>
            </a:r>
          </a:p>
          <a:p>
            <a:pPr marL="0" indent="0">
              <a:buNone/>
            </a:pPr>
            <a:endParaRPr lang="sk-SK" sz="2400" dirty="0" smtClean="0"/>
          </a:p>
          <a:p>
            <a:pPr marL="0" indent="0">
              <a:buNone/>
            </a:pPr>
            <a:r>
              <a:rPr lang="sk-SK" sz="2400" dirty="0" smtClean="0"/>
              <a:t>Tvárová časť: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</a:t>
            </a:r>
            <a:r>
              <a:rPr lang="sk-SK" sz="2400" dirty="0" smtClean="0"/>
              <a:t>nosová kosť, slzná kosť, jarmová kosť, čeľusť, sánka.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sz="1800" dirty="0" smtClean="0"/>
          </a:p>
          <a:p>
            <a:pPr marL="0" indent="0"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002163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Kostra hrudníka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/>
              <a:t>Kostru hrudníka tvorí: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</a:t>
            </a:r>
            <a:r>
              <a:rPr lang="sk-SK" sz="2400" dirty="0" smtClean="0"/>
              <a:t>chrbtica,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</a:t>
            </a:r>
            <a:r>
              <a:rPr lang="sk-SK" sz="2400" dirty="0" smtClean="0"/>
              <a:t>rebrá,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</a:t>
            </a:r>
            <a:r>
              <a:rPr lang="sk-SK" sz="2400" dirty="0" smtClean="0"/>
              <a:t>hrudná kosť.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865547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Chrbtica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/>
              <a:t>Chrbtica sa skladá z: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</a:t>
            </a:r>
            <a:r>
              <a:rPr lang="sk-SK" sz="2400" dirty="0" smtClean="0"/>
              <a:t>krčných stavcov,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</a:t>
            </a:r>
            <a:r>
              <a:rPr lang="sk-SK" sz="2400" dirty="0" smtClean="0"/>
              <a:t>hrudníkových stavcov,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</a:t>
            </a:r>
            <a:r>
              <a:rPr lang="sk-SK" sz="2400" dirty="0" smtClean="0"/>
              <a:t>driekových stavcov.</a:t>
            </a:r>
          </a:p>
          <a:p>
            <a:pPr marL="0" indent="0">
              <a:buNone/>
            </a:pPr>
            <a:r>
              <a:rPr lang="sk-SK" sz="2400" dirty="0" smtClean="0"/>
              <a:t>Krížové a kostrčové stavce sú zrastené. Medzi stavcami sú chrupkové platničky, ktorých úlohou je tlmiť nárazy pri chôdzi, behu a pohyboch tela.</a:t>
            </a:r>
          </a:p>
          <a:p>
            <a:pPr marL="0" indent="0"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026413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Rebrá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/>
              <a:t>Zozadu sa na hrudníkové stavce pripája 12 párov rebier. </a:t>
            </a:r>
          </a:p>
          <a:p>
            <a:pPr marL="0" indent="0">
              <a:buNone/>
            </a:pPr>
            <a:r>
              <a:rPr lang="sk-SK" sz="2400" dirty="0" smtClean="0"/>
              <a:t>7 párov prirastá vpredu na hrudnú kosť a vytvára kostru hrudníka.</a:t>
            </a:r>
          </a:p>
          <a:p>
            <a:pPr marL="0" indent="0">
              <a:buNone/>
            </a:pPr>
            <a:r>
              <a:rPr lang="sk-SK" sz="2400" dirty="0" smtClean="0"/>
              <a:t>Pomocou chrupky sú pripojené rebrá k hrudnej kosti.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279992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Kostra končatín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2400" dirty="0" smtClean="0"/>
              <a:t>Horné končatiny sú k hrudníku pripojené lopatkou a kľúčnou kosťou. </a:t>
            </a:r>
          </a:p>
          <a:p>
            <a:pPr marL="0" indent="0">
              <a:buNone/>
            </a:pPr>
            <a:r>
              <a:rPr lang="sk-SK" sz="2400" dirty="0"/>
              <a:t> </a:t>
            </a:r>
            <a:r>
              <a:rPr lang="sk-SK" sz="2400" dirty="0" smtClean="0"/>
              <a:t>  Ruka umožňuje človeku vykonávať pohyby a prácu.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 smtClean="0"/>
              <a:t>Dolné končatiny sú spojené panvovými kosťami s krížovou a kostrčovou kosťou.</a:t>
            </a:r>
          </a:p>
          <a:p>
            <a:pPr marL="0" indent="0">
              <a:buNone/>
            </a:pPr>
            <a:r>
              <a:rPr lang="sk-SK" sz="2400" dirty="0"/>
              <a:t> </a:t>
            </a:r>
            <a:r>
              <a:rPr lang="sk-SK" sz="2400" dirty="0" smtClean="0"/>
              <a:t>   Umožňujú človeku chôdzu a beh.</a:t>
            </a:r>
          </a:p>
          <a:p>
            <a:pPr marL="0" indent="0"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903119981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</TotalTime>
  <Words>336</Words>
  <Application>Microsoft Office PowerPoint</Application>
  <PresentationFormat>Širokouhlá</PresentationFormat>
  <Paragraphs>58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Wingdings</vt:lpstr>
      <vt:lpstr>Wingdings 3</vt:lpstr>
      <vt:lpstr>Fazeta</vt:lpstr>
      <vt:lpstr>Biológia  </vt:lpstr>
      <vt:lpstr>Ľudský organizmus ako celok</vt:lpstr>
      <vt:lpstr>Oporná sústava</vt:lpstr>
      <vt:lpstr>Kostra človeka</vt:lpstr>
      <vt:lpstr>Kostra hlavy</vt:lpstr>
      <vt:lpstr>Kostra hrudníka</vt:lpstr>
      <vt:lpstr>Chrbtica</vt:lpstr>
      <vt:lpstr>Rebrá</vt:lpstr>
      <vt:lpstr>Kostra končatín</vt:lpstr>
      <vt:lpstr>Horná končatina</vt:lpstr>
      <vt:lpstr>Dolná končatina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Biológia</dc:title>
  <dc:creator>Ján Balog</dc:creator>
  <cp:lastModifiedBy>Ján Balog</cp:lastModifiedBy>
  <cp:revision>10</cp:revision>
  <dcterms:created xsi:type="dcterms:W3CDTF">2021-12-19T14:35:38Z</dcterms:created>
  <dcterms:modified xsi:type="dcterms:W3CDTF">2021-12-20T12:05:41Z</dcterms:modified>
</cp:coreProperties>
</file>