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3B9412-DC9B-4392-B3FE-BAEF8272E2E3}" type="datetimeFigureOut">
              <a:rPr lang="sk-SK" smtClean="0"/>
              <a:pPr/>
              <a:t>30.10.20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A83A7D-D7FF-4FB6-8C24-4C968BAA117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Vynález, objav, patent</a:t>
            </a:r>
          </a:p>
        </p:txBody>
      </p:sp>
      <p:pic>
        <p:nvPicPr>
          <p:cNvPr id="35842" name="Picture 2" descr="http://www.inosfera.cz/wp-content/uploads/V%C4%9Bdec-objevitel-550x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44"/>
            <a:ext cx="5238750" cy="2952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sk-SK" sz="6600" dirty="0">
                <a:solidFill>
                  <a:srgbClr val="002060"/>
                </a:solidFill>
              </a:rPr>
              <a:t>Objav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je niečo existujúce, ale dosiaľ nepoznané...</a:t>
            </a:r>
          </a:p>
          <a:p>
            <a:pPr>
              <a:buNone/>
            </a:pPr>
            <a:r>
              <a:rPr lang="sk-SK" dirty="0"/>
              <a:t>Čo napríklad?  </a:t>
            </a:r>
          </a:p>
          <a:p>
            <a:pPr>
              <a:buNone/>
            </a:pPr>
            <a:r>
              <a:rPr lang="sk-SK" dirty="0"/>
              <a:t>   krátery na Mesiaci                     </a:t>
            </a:r>
          </a:p>
          <a:p>
            <a:pPr>
              <a:buNone/>
            </a:pPr>
            <a:r>
              <a:rPr lang="sk-SK" dirty="0"/>
              <a:t>                                                            gravitácia</a:t>
            </a:r>
          </a:p>
          <a:p>
            <a:pPr>
              <a:buNone/>
            </a:pPr>
            <a:r>
              <a:rPr lang="sk-SK" dirty="0"/>
              <a:t>   </a:t>
            </a:r>
          </a:p>
        </p:txBody>
      </p:sp>
      <p:pic>
        <p:nvPicPr>
          <p:cNvPr id="38914" name="Picture 2" descr="http://www.techpark.sk/application_data/techpark/uploads/Image/technika_5_2010/vesm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2857500" cy="2162176"/>
          </a:xfrm>
          <a:prstGeom prst="rect">
            <a:avLst/>
          </a:prstGeom>
          <a:noFill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789040"/>
            <a:ext cx="3969826" cy="2237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sk-SK" sz="6600" dirty="0">
                <a:solidFill>
                  <a:srgbClr val="002060"/>
                </a:solidFill>
              </a:rPr>
              <a:t>Vynález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je novým výrobkom alebo postupom – so svetovým stavom znamená pokrok (väčší účinok, vyšší výkon, niečo úplne nové)</a:t>
            </a:r>
          </a:p>
          <a:p>
            <a:pPr>
              <a:buNone/>
            </a:pPr>
            <a:r>
              <a:rPr lang="sk-SK" dirty="0"/>
              <a:t>Čo napríklad?</a:t>
            </a:r>
          </a:p>
          <a:p>
            <a:pPr>
              <a:buNone/>
            </a:pPr>
            <a:r>
              <a:rPr lang="sk-SK" dirty="0"/>
              <a:t>koleso                       </a:t>
            </a:r>
          </a:p>
          <a:p>
            <a:pPr>
              <a:buNone/>
            </a:pPr>
            <a:r>
              <a:rPr lang="sk-SK" dirty="0"/>
              <a:t>                                          žiarovka</a:t>
            </a:r>
          </a:p>
          <a:p>
            <a:pPr>
              <a:buNone/>
            </a:pPr>
            <a:r>
              <a:rPr lang="sk-SK" dirty="0"/>
              <a:t>                                                 </a:t>
            </a:r>
          </a:p>
          <a:p>
            <a:pPr>
              <a:buNone/>
            </a:pPr>
            <a:r>
              <a:rPr lang="sk-SK" dirty="0"/>
              <a:t>                                         kalkulačka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koles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933056"/>
            <a:ext cx="2713729" cy="1892826"/>
          </a:xfrm>
          <a:prstGeom prst="rect">
            <a:avLst/>
          </a:prstGeom>
        </p:spPr>
      </p:pic>
      <p:pic>
        <p:nvPicPr>
          <p:cNvPr id="40962" name="Picture 2" descr="http://www.lightingpower.sk/94-105-large/ziarovka-standard-60w-e27-230v-p45-c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92896"/>
            <a:ext cx="1656184" cy="1656184"/>
          </a:xfrm>
          <a:prstGeom prst="rect">
            <a:avLst/>
          </a:prstGeom>
          <a:noFill/>
        </p:spPr>
      </p:pic>
      <p:pic>
        <p:nvPicPr>
          <p:cNvPr id="40964" name="Picture 4" descr="http://calmeca.free.fr/calculmecanique_php/illustrations_texte/pascal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365104"/>
            <a:ext cx="2880320" cy="1936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400" dirty="0">
                <a:solidFill>
                  <a:srgbClr val="002060"/>
                </a:solidFill>
              </a:rPr>
              <a:t>Ako viedli vynálezy k objavom?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algn="ctr">
              <a:buNone/>
            </a:pPr>
            <a:r>
              <a:rPr lang="sk-SK" dirty="0"/>
              <a:t>Vieš vysvetliť obrázok?</a:t>
            </a:r>
          </a:p>
        </p:txBody>
      </p:sp>
      <p:pic>
        <p:nvPicPr>
          <p:cNvPr id="41986" name="Picture 2" descr="http://subory.hnusta.sk/udaje/Objekty/obrazky/2009/hvezdaren/galil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392488" cy="2879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400" dirty="0">
                <a:solidFill>
                  <a:srgbClr val="002060"/>
                </a:solidFill>
              </a:rPr>
              <a:t>Ako viedli objavy k vynálezom?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algn="ctr">
              <a:buNone/>
            </a:pPr>
            <a:r>
              <a:rPr lang="sk-SK" dirty="0"/>
              <a:t>Vieš vysvetliť obrázok?</a:t>
            </a:r>
          </a:p>
        </p:txBody>
      </p:sp>
      <p:pic>
        <p:nvPicPr>
          <p:cNvPr id="1026" name="Picture 2" descr="https://encrypted-tbn2.gstatic.com/images?q=tbn:ANd9GcT__s6aDQMC_Qnj9weYGizGtyJTntmT6-gm5efXuLbwS06-86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4032448" cy="3008828"/>
          </a:xfrm>
          <a:prstGeom prst="rect">
            <a:avLst/>
          </a:prstGeom>
          <a:noFill/>
        </p:spPr>
      </p:pic>
      <p:sp>
        <p:nvSpPr>
          <p:cNvPr id="1032" name="AutoShape 8" descr="data:image/jpeg;base64,/9j/4AAQSkZJRgABAQAAAQABAAD/2wCEAAkGBxQSEhUUExQVFRUXGRwZGRgYFxsgHhoXHBgXHB8ZHhwbHCggICAlHxwaITEiJSkrLi4uGB8zODMtNygtLi0BCgoKDg0OGhAQGywkHCQsLCwsLCwsLCwsLCwsLCwsLCwsLCwsLCwsLCwsLCwsLCwsLCwsLCwsLCwsLCwsLCwsLP/AABEIAJEBWwMBIgACEQEDEQH/xAAbAAABBQEBAAAAAAAAAAAAAAAGAAMEBQcCAf/EAEMQAAIBAgQDBQQHBgUEAgMAAAECEQMhAAQSMQUiQQYTUWFxFDKBkiNCUlORodEWM7HB0vAHYnKC4RUkQ5Oi8VRjsv/EABgBAQEBAQEAAAAAAAAAAAAAAAEAAgME/8QAHhEBAQEAAwEBAQEBAAAAAAAAAAERAhIhMUEDcRP/2gAMAwEAAhEDEQA/ANvxw9ZV3YD1IGOjgG/xAy2utQmwCkT5sRCjzMH0AJvEHz/pGZzdP7afMP1wjnKf20+YfrjJcvUdBqUikpnYMpMCLkDWw1XltpgDpi3yOZL3p69SsAWNVnWGVjIUxfxVw0SN4tejWh+2U/tp8w/XC9sp/eJ8w/XAfSFaTqckaHtoQX7touEBsY28MUfBatarRpuGZmZZLF3gQSIChrtIJJMgBlEYvTrTfa6f20+Yfrhe1p9tfmGArLvmEJdqhZVV20lKcHSjMAYQHceOKzhXEM1VpUpqnUdckU6dxpouLaIt3hFvAYvVrRznKf3ifMP1x77ZT+2nzD9cATZStVYKzPcxrVmQr/mIQhCo3IKzEwRvis4a1aolNlLGaauWNSoRzrOlV1AWG5bVeRAi96Nah7ZT+2nzD9ceHOU/tp8w/XGd5rOZmhRzFUvq0UjpDU6cBy6IG92baid+l8Rslns1VFM6pPdy30dMSRUdJPIDcKpgRecXq1pvtlP7afMP1wvbKf3ifMP1xmucy9cpUYlkK03cMtSoByKWhlLlSDBEjTBPXbFLlc+zhtVSqWAkd3WqRY7MCZFiLi04pKtbIc7T+8T5h+uEc7T+8T5h+uMdyVeqzw7VtMwStVwR13LR1AvFwfEYbzXEKhqBadVgJFjWqFjczcGJ0qbDqL4cq1soztM7VE+Yfrj32yn9tPmH64x/IJmawDM9SmRyljUqhTG8KHuQxjl1CVEkTi7yWQCDmq16hmSXrVANhsoe3xZhg9WtEOdp/eJ8w/XC9vpfeJ8w/XAWH8hPiFE/jEnHQM9Z/E/kTg9Iz9tp/eJ8w/XHvtafbT5h+uA1NtOw8uX/AOSw34HEDiHDGN6deshF9Jq1Ch8jDagI6yxvtiTQPa0+2nzD9cL2yn9tPmH64yDO1MxSIlqxZzA+kcqQImOeJMncgjlkYZyeeqM4V6pPQ6KzgzcWDHSd1sLknDlWtl9sp/bT5h+uF7ZT+8T5h+uMgqZmqrkL3pUG01Hkxbx8fCbA494rmzSAAqupG/eVmNtzAVj0BIY7388OVa1/2xPtp8w/XHhztP7xPmH64xL2uvcO9QQoYMtR4MC/1hIJ1C+n3R44er5mosslSozCFAFSoVBaSCRrMiw6jY3vi9Gxs/ttP7xPmH6499sp/bT5h+uMWo8RqK8VKk390VXDAT66ZA1T6b2xJzFaqrkIa7CYk1HnxtDbxPXfwxerWv8AtlP7afMP1wvbaf3ifMP1xkWfzjU1Uq9QO1/pKzQDIEBQdR367WnEbLcQqEgVDXdG900ahDMZnlZmj3YkGNze2L062b2yn94nzD9cL2yn94nzD9cZlla1RnqIlQqEYATzswZVdXZn6lXFgABEeePM/Uqd9lKbVWiq9VCw5dlolbIQCQWaB1nGfU0052n94nzD9ce+20/vE+YfrjM+FvVqIKgc0lYalF6jgEW1NVJTV4hUAHnhzNcTrUXy699rDVGLl6VIalXuh3fKggczGRe4vh9WtI9sp/bT5h+uF7ZT+2nzD9cZ3w5q1RWLZhuWpUSO7pAclR1F0VWuBNjiDxCg9MqzVKukCozCnWq84p0+8hA7sVmCCCWABB6wL1NS9tp/eJ8w/XC9sp/bT5h+uM4y9LMEA98Kc3AQa7f6qxefWB6Y8qcUzC5gURVkCgSW7qlJd+9IcwkculREXgzOL1NH9sp/eJ8w/XHozlP7afMP1xmeX7+rTRzW1akDQ1MLBYA70ih6nY9cVfF5VlBHeArqKuS5WGZSFqHnA1BYN9yCG0kkyrWyU6yt7rA+hBx3gC/w1ywSpmYnSQkE7+9UlT01Dw9DscHuFEcZ7/iZmmWtl1DEcrQBFySvjuQF23uSJiDoWAftvw8Vs1lwwJQIdW8HnHKb9fGDti/VVVk+HVcxpK0pAElmIVO8vIF7nUAZUEAzvtixyvB+I0hFM5ASZ9x94jeZMC2CnPcJp16SU31BVKsAIBldpgW+EYhVuyWXbXZlFQEMFgCDTFOANNuVRt64NGKwZTivR8l8Ef8AXFfS7P8AEkaabZSmJllpqQCT10sCs+YAPngmq9laLNqJfVzGxG7lCbaY+otojc7knDY7I0IYTU5gytzAWd2cxAtzGREe6vgMWrFYuR4n4ZFvVKm3wfriPk+B8QooEpU+HqBt++J6eL+QHwGCbLcCRO8h6h72dcleYlFSTy+C+kkmJOIJ7G0OW9SxB94H3aXdXlbjTeNpvi1Yos/2e4nWGh61FabWdaMoSvUaipYjykTjnL9mM/RULl2pAAmFqEMoBnbkkH0I8TOCGr2OoMWJarLAgnWOpW4EQDygSBMYR7IUTEtUMBQBK7LUFS8JeSIMzIJ63w6sUmZ4VxKpTanUpZBlcFW5qyyD5hjHTbrGPcpwriVNQiUOHgKIB11yYknym5J+JxdVex9AqqguoV3cQVnmDDRJUyg1GFNtt4xJzXZ+nUZGZqkoFUQQJCnZoXmnqDYQCIInBqwIcS7NcTzC6KtSgKZPNTpSgI35mIZiJ+rMYjDsTnFqhlXL6VIgFyLbe8E1THn+OC79kKOkDXVsKQBkbUm1CRpgltmYiWFpwxnMnSyJeuruWaQEJUgFmEBZWRcgC95GqQJDqwDZ7gdXKllJpEvY/SNCpKkloTYA3JsNQve64VwQgTmAjODZQohb/WgAEzJCRa+qZKi3SmxPeMZdrj/KJJtN7SQLkE/SXJU4icX4iKCwBLEWH8zjW0J+ZzSIJdgJ8d7D+QxHo5qrUGpKYVDsz7sPEDw/HFLwNTWrGpU5tIJAPW3ht428vLBplaYJ1GCfHoLbLgviQRw2q31zPToMPUeFVApl79JY3EbEj+P5YJMnldVzjrNUgOmM6cDFOhWXwb/LP5A/wn/nDtKsGMEFTEwRH9/yxZ6QD/ziNxDKypvDC4I3B8f73wpErUwwIIkHoev/ACOhsR0IwKcR4A6kezqhAmQ8FiSQAo5Y3iDb3RMGJIMnntTGm1nW/kw+0P5jocP1EBBkA9LiQR4EeB8MPwKrh3Z6vmdFZWokjTEVGgRYEShPQjyuNwcOv2IzjMS65XSZsrHcgwZNOdyfgzDwxP4fnzl6uuRocwQT1sOp8NIMAABUc/WGC5805dQiqUZdSsWO4N1IiRYiPQzHUtpwCZjsXnO7CUxQUbE9606QZC/u9pljfw8MM5DsRnaZh+4dSTI71upJETT3FoPl54KKfasswXRpBqvTDN7pFPWGqT0TUjLJvI2i+O+L9oqmXqFKlEXCaGUkh9VRUIExBUspIPQyMW1YFq/YPMkEqtAMxk6mJAmZAmn5nf7UYfHYvNME7zuRoEALUaNyZgpbfoemCvivHDl7VO7nRrFzfnRANtyzAD4484lx5qFTu3VJhGEE3D1RS8OhIJ8vTFtWA3O9lsytTXUGW0m5uxJGq5Ld1Y3W9hIHnjgdnq9FQEXLSstFUVvdb3jCqsTYHofKTgg7ZVtZFOpopmkFrLUdWakzS5FMwyy0pIBMWG+2Kri+SzGYXK1K1XLk1z3Kf9u4I1qXKPFeCs04O/4E4ZasN0+G54OQRkgzlmjTmpb3ZMapgSB4Cw8McPw3O1QyRkH0MNQ0ZklGi19Uo0HpFji1pUc9UrycxlxXok09PcPpC1FD6rVYIKpYkSCCLScV1Fc9lq1WClLvqygu2WOio7OF1gjMNp31QYkeeBGMtkM62mK2TfvGOgsKgDmC0KylS5ABMksxAJnfFg3ZzPk02ankWNNiykvmLEgA7uZB0i23KMN8MyDqclmDWy7p3mmmwouGf6Kqq6qj1HbTpBgmem18E1LtJqyy5oIO5IQkaudA+m7CIgagTf3b+WDag+nZ7iKqFQZJB612Mnx1PBM9TviurdiuJPUFVqtJnX3CKhQIP8qrThem28XODU8f+jq1eQpRfQ7BmIkaNUct9Oq/mpwqnHH7qpVWmH7up3elJLMdary9DOoHDtWB1OAcSH/4jD/PqB/GkEH5Y4fs3nmbWaWS1aDTnvMwOQ6rGD01NB6T6YJslx01u9FJVc01DGG3J18gBiGlCLkC4vjnhfHHeqlGrQek7IzQ3QJoG4JBnX0MjTtcHBtQaq8C4kBCJkl9DUMDyDnT+WKfPcMq5Us2YptULAfSNpKlh7tMRygTssLONaw1m6YZHDCQVII06rR9mDPpGLssA3+FuaLnMX6I25NzrvPmAPlHrg/wEf4f5Puq+aUTphI3+1VkSfejx8xPkb4r9MenAx2pP01HfY7Gw5lu1xb+7YJ8DHaj9/RMbA3k/aXp1nCk7jvEXy9OkyIzEkgpuTFGo0E32KgkybA74Y4tn6lJaely30LuWWlq1MvdwYGynUevhfFlmzTRabVbaCNO5hirJFt7MRcYh5mhle7pFmimFKJFRwClpUw1xyiZ2i+Msct99e8W4r3GlmKgGlUeCwAZlCEKCfU7Y5z/ABIiutNX0IFRiwplwdbsqgsOVBy7nfUPA4tcxlkqIUYAqwiPIiLR/LDWY4dTdg7AyI2ZgCFMgMAYYA3EzE4cNlRFzVT2nQGVlmGVVP0a6JBZ9tRMcvgwPSS1QrZgd9LLVanT90LANYgtpBmYjT84xYU+HorlwXBJLEa20kkROmdP5YcGVUa4kd4ZYgkGdKrIPSyjbwwYsqkHF6ndVLyy1EQN3LqSH7uSKTGSRqaPGMePxp+7o3Cu/eFm7p20imwVvo1upkiZMLBF7Ytv+mU9BSDBOonW2osIhtc6pEATOwA2xxU4PSKKkMAuqCrsGhrtLA6jqNzJub74sGckTOcRqK/KyFEFEty3fvahWQQ3LAEjeSYxI4o1QPRCVAodypGgHanUeZJ/ygfHDtbhVJmVipldIADEAhDKgqDB0m4nY46znDkqsrMXlbrpqOoBgiYUgTBI9DhOVKdgASbAXPpgB4tnDXrMx9xJETubgrY7xKFSOtRlO2CjtPnDTowt3ayiCbyLwLkAkEj7IbAiqQqi5GkG5JtAgSQCbXvcFmxQ0zXzIRWd+n8+g9T0wIVc01ZmYgc2wJsB0B/vpi47TLqVFmAWn8iP54qKlPUQi2C9Z3AHMfy/vp0jNWfB4TSqnwJ3vNwPwufC3UWN8paB5W/sYBODtDghpjp8N48/5DqcHGWF1MRtvjPIxeZViCI2wuIuSPD1/wCJw5lTKz0xXZniVEkqHQnwBBP8cYKCz3/4w7UryOWcRgxJsR/xiWWUKoY7gREdfW+NIFceqNTqB0PMC0eYESD5G+LjL5kVFV12YAj0IxU9qKSq4ZSWO0Ei3jjzs3mB3bJ923/xbmH8TjX4yvNMgi17XmJ6aojlMkEfZZsW3Bc3UKaaWlnT3VqMQCD0LBTpawmA3Mrz4ikV7euJOSzhp1Ua5kwRIvMAgS9yW0mFX/zufTNaht+zWcMk0qJSa30ftB2rNUdpb2f6pdo23Em1++I+1jL0qdSnRgVkUN37e8KihKYY0Tqk2JgAR5WPgZ2wL8fSty0/Z6tRVrLWV6XdmQr6ijK7qVNyARI2Plg04qc3UzWZzEHJ5cVaKwVevP0bkEMp7nxUgMDbmBExDVbO1849CoMtln7xSFnMEg92y1BvRlGUiQfAnyOLelmcwM02YfJVzqpLTREagdIDsxLsaw5iTsJAA3JNonCsrWp6qtTK13qSEB+gDimKarIArabhYN5EiAb4gicarZoutWrlaZFRAiJ7SzLrUVHDBRQJNTSzx/pteMd5ls5GTRsvTOioHpt7ST3lQU6nvEULSGZ+nuH0L9CnmPZO4fK5nWra0qDueVw+tWhsyT71yJ2JGJFKtmVVafsuZKisKk/QToB1aP3/ANvr9kxiRkUaztmFHNnC1N3Cv3a00CMEVH5iSJ1GQZ1QQAcQKWfzOYy9KkxpOld5Du+ssUh+60ikgUErBLbBjANhi7ytaqmYrVvYs0RVi05ex0op/wDPcQg/E4q+H5GvTajUOUzD1EgO0ZYAoi6VVFGYhYtJ638YxE7mc5mqgNP2agWyrB2C5lpBam3Q5eCCjtYfyjEfLV61GgxGXoVKObYaE9pbm7xTCKBlx9W14hVE7E4sc331UZpGyeZCVwIIOXBRhTCX01wWFgbnxG2Oc2a5p5cJka4bL1BUAnLhDCOpQRXJVYcxvEDfAldm85Vo5erlalCiAKOtyK7SqQQGJXLaNXIWjdtLGMS842aFEp3OXoitVA72nmGH0jOIYRQ5dTKBN5LCd8O8ToVKz1tWTzBSqiK4mgP3febHv4Mh7eGm8zGPMnTrLRrUXyWZK1HdgVbLjTqMgicwYIMG1pEjCnJ4BnAS1NKNE8oAp5moNjULMSKHMWLLII+qDOLfIcOzTVaL5hqarRVgoRi7OzKFLO5RBtNgu5npiz4PWqPRU1kNOpswOm5FtXKzAA7xJiYxNwbVjzHNb3Tvsfd3+HnjvHFYSpsTY2Bg/A9PXEQz2SH01bfYekamuvlgpwL9kl+lrG9wLzY8zXAm2CnCCwK9qyO/oTp2MTvOoe7/AD8vHBUcCnasfT0LwYNupAZdr2P92xX6ltxOizUqfdgnSyNFIqOUD6pYhY/liMctVWlTTQ7T3msoaeuGaQJdgJaeYjqLRYi6omVFwbC4EA23jp6Y7xM3jvrmkoCgAQAAI8PLHWFjOO1/H2ru1GmW7pZDaV1ayCRcSAQSCqg2JBJ1AqCfWhZm+1eWQxrLkW5FLCR01gaJ8pw3lu2OVf67L5lTpHqyyo+JGAlMrSWqKVZ9LhS2gBNQAVjpaozhVbaBLRppy25MKnXykUoqurtLkVlECa0lGqUo0SVDDlgBgTAY4cWtgpVVYBlIZTcEGQR4gjHWMr4VxapkKultWnUFqI27tEyIsXjmkWYnTLSrjUaNUOoZSCrAEEbEESDiTvCwsLEgZ2pqrUzC02IgCYkX3EgEbgd/tBBCnxxALTc7kz8cd5ioWqVH6Mbe9uAkjfSbtVvEifPFdxXNlFCLAdgbk+6v2jf1/DDGapuP1+8qaQZ02EdTNz+OG+K5YgO/1QRTXwJ6x/fU44VWWGVdK9C272MEA3P8N+uJ+R4klSm6spJQE/7jIm/W5HxxsKzglSaqCw5usbXt+WNICzGM/wCA5bVWUt9UkgeYkD4dfhjRcsveSLfz/v8AXGeRil7SVqj6aSyC5AUefjfoB1wJ5rgagw1alUIkkU6skeJ5QJjzwbZvgKVUIZ3LGQTMHSegjpttvgeq9mqdEaFWqZYcxVQZkkaSCSTciIGKKrrsXk1NOdbFYKqCSTAN4+NvgcC/bHP1lzKIkhqaLsCZYkgBR/D4YOsrk/Z6dGktiBzR4ncm+8zgY7eZQe2UXJK61KlhuLgg/nin1UOZrhlVQHr94rv49PC364l9lXJrVAdyiz4SsA2+NvXFfxDJdyulX1GZNiAevuna/wCmJXZxj7V6gr8QoP8AI43+AWkf3+eGaqmLEgg2I1bPyGyyx52pmBPux44mBPH0/HDVdBoaRPI1vHSNXpuoF/Pzxgjbg9fXRRhtFvIdB+EYm4puypHcwNtR07e6CVGwA2XoIxc4w0WOKtUKJYgDxOO8cVRII8sRQ+HcUWszBAYXr4+mPeJ8Vp0I1kAmYE7x+Z9B44pOyjhDXJsF8wNp8bYG24k1bNGowIBsgiCA1lEarMdSiQbkxYScOOfLnkFdftRDQKR6gFmCyenKRqE33AO3wfp9olH7ymyC51AhhEiCdBJEzuRAjfAf2iWooTWaYEyFD6iLmxB8/siLxNsN1w5pCsWptFlKPLAHqQBpi/kbzh6uP/Tn40XLZzvFLIAVuAZ3gkHYYcyuZWosr4wfIgxgJ7J8SNIgEMKZIVpFgxAh1JaAsm/jqUjfFxwHMRmK1PoSWH8/5YzY78Oc5CTCwsLE2WFhYWJFjiuJVrA2NiYBt1MGBjvDeYI0tOkCDOrbbr5YkG+ySxVrWAsPU8z3Iix/uBtgowMdkj9LXgj6s7SDLWJBufPz64KMILAv2pP01Hf0ixOoWJgx5efjgowM9pv39Hc26ERGoe9J2/s4ahFS2G5sLkQfiIEHHeOaWw32G+/xjrjrGUgcezJp5as6+8tNiv8Aq0mPzjGY8AyEVK1ZChemjd3qNMaHJWmhLB2sq3AYA22nGpcYyhrUKtMWLoyg+BKkA/jjNeHVJDo3KKisnNUPvSrLKkMFVSuhyLCWJFpxqKhviORSgULVzVeqgqmKZ0cxYczNUDE2YGUncG8464TwulXrpRNR01GFKIG6E83MDG4kA+90vgiylFidLrBUhQrC4+krP7pJMDvUXwmRhmnRKUnJTZBb3S2rLUVhesksYgG841rOGc7lEqZWhWNYMEd6K1IAYUgO8ph9V1KkMLAmGEagcaD2Erlsos/VLAeSk6lHwVgPhjPTS7iitFT9LZ6vM0h2UKinQ6OmlRzHmUFyJMY0fsdljTyiTMvL330sZWfPRpnznGaYu8M5xopufBSfyOHsR+Ifuqn+hv8A+TgIEo0oaqR9apOyiweuOigm0bz64HOKrrq1IINwAdxsP4R+RxZ8bzhSkwMjU8EibLqqk+8530nbSL7Dc0zUNaLBI139FgH+B/EnG4xT/EaSd2GWTFtbbk+MdB4fwFsU1Ju7ny38z4fiP72xdcWdEojuxLLCqrX0yNWs/wCaCCfCQB5U3DwGrJ3t1tv44YhB2dok00qGCGJBHh64KMhXKtv/AM4hZbILRACLALTczeImwtAxIpmGjx/v+/jjNK5avJBXcjb/AO7DHRbTzsQDEavsjrHhiDk7EyetsdZmn3sKbU/rGdwPq/H9cZworZsVH1JddpPXFZ29rp3NNgwZwRbqDMG3p/DEnjHZmnUYla9amDJARyACbkwOk/hOAXtBw+rTIdqgcGVWJtcjV62/PG4zRJmGSpSpl/dkGB16weo2vG+Bp6pp5kOgsCGgepkfEEjFtkqoOT5t1kT44Hc1UuokyV8fM41A0qiQ6hgQQVkH1OFWpkK3oR8IbAv2K4gdTUyeUiw8G3P64KqtXkcn7LH4qrH+GMWY0veys6GBBERY6pvqP1iT16n8NsXuKLsmoFMxt6AXDONlVR08Bi9xitFjxtjj3Hj7H0xECoYpZsdCQp22Z4M6rbTtfwvgZ0669OPvVn5gP4nBjwXKd6M1SNgwiRHUtcSCPjgOqqy1CXIRw5/0ioDN4+qSD+IPTHTi8v8AaeX/AARdqKxKsoKvqckQCLRG5JnYDp7v4RM/mC2XpSQITSRBnx3mOg6dMccU4kGRUXTTNjpZTqMLvqnQykzBXyiJOGM9mA9BAjhyukalUhVtdSdidyIJ6bRgkU5yw7Qb/t5gWRzMble8K3g2BUbkbDfF9wSp/wB2fEz/ACnax+FsVnCaPeilSWQW32kUww1NzA3NxBkGWjYgXHBknOv5avhfBWv5T2izCwsLGXoLCwsLEixxWMKTMWN4mPOOvpjvHFb3W32Pu77dJ64kHOyZ+lrXPS0bcz9evrgnwLdkhFWt6LFgABL2EAW8P7gpwgjgZ7Tfv6Num8m3MOnWfywTHAx2mWcxRssxadxzC62v5+XQ4ahJTEAdLC0z+fXHWOaQ5RsLCw226eWOsCLAX2s7MuWatlxJYEOkAkEwdaA2NwCV8RIvIYuOcp/eJ1+sOm/Xpjxs5TG9RBHiw6b9cSZPRrwqIaYquihW71SWUKpIVypFQKW0wjTA+rYEyM5ngr61p0qblmDOqaWYByoXvqjEqXAkFbiAOoxpGby+WrwKq0as2XWEbbcCfQ/hhrK5TKUSTTTL0z4qqKYidx5X9MOjAX2U7Iu8NX19yCSBUBDPJJjSbqpnmJgtcRpkto8YafOU13dBNxLDbbxxwc/S+8p2351/XBfTiThusmoEeII/EY7BnHuBMo4ys0q2qDFQMNrDU7X5B96vVjB9BirV+RYEkKwA69Y/Ij8Dgl7Q5WKtdInUsxeAfqD34BJp0RZZOrcRgbyhGiSPqagdzN5HxE46RhxnE70CPfXSdM3Nrj8Z/AeOKxyCD0jr18pxIWkS6vIgfw3/AL9Mc8TUfVHMw5rbeJ/HGkveCVKp7l6jSIZR62ufOAcEVRoceB6+eKzhmRdMtTnbdD5zsfMgn8/DEmoNSk9CPwxkrB0JgKYBNz4Df8cMU8vVqMQtQBR46ifjYAT5HDNHNkFVaBtDE2P/AD5Ytg+qNMSOuBIdXJVlHI1E+Mhj8CJt+eBTjdIkKPogQTIDGZ3naI/H1wZZvKOywGCnz/ngY4pw6oF0jQ25JU7nxM4YKo8vqNPTPiW8LHe2KzMUwCfKB+GLKvV7tTTMTEsQeuomPzj44qhLGehMn1xsLbgFMCtSIuxI/CN/44NKskEASSAALXLMqxcjoW6jYjAr2Wy305drQp02tNp/jH4emCXOUdemneGJLcpNoKg+6Vm9Qwd+66WIxfpgw7OJ9CD9o6viQJG5+tPU4tcM5SlpRRta/r1/OcLO5kU6b1CCQiliBvYTjm2exxWaFPpiC3FhoLqjONYprGnnOoLKyQI1SJMbHpE9LxJWpCoVYc4QqYkN3ndnYkWbqCcQ7RS9lbVa0gjVtIN7t44Z4/wA1K+pYHeKRcSpYCwbwHmLiLXxfZjOoqhlU1CzFFVQJLLqkDVAEaWuSNsLN8Q0KC9KpGnU9lIpjrqOqDHgsmxw77rNyzKBM/2fqoRTFJyNReEYMIEXAMEE+Bk7ycTv2cr1PqadKsoNRh425VLSYNiGjluNhgsbO6aopiiwDNpD8oBOjUSBMkASJjcY6y/FFZiulwIYqxAhgjBWiCTYkbgT0nFeVc5/Lj81E7L5FaNEkg6z75O50zHwAsI6DHnZ7JENUqsI1sYHlJvh+jxWm6NUamw06bEKS2uNEaSQdUgATMnD1TiJVVJo1NbNpWnKFjAJmQ+mIB6/xwOssk8T8LEHMcSC0RXVWqJp18ukHRpmeYjp03xLoOWUEqVJ+qYkfKSPwOJrXeFhYWEljisOU2JsbAwfgZEH447xxWEqRE2NpifKemBBvskPpa2+ynfe7XAkwD4fx3wUYF+yQ+lrmNwpm97vuNgfL8hgoxqAjgX7TH/uKNxMbEXMMNriI3PiPDBQcDHaU/8AcUd9hYAmTr6mLRuPHbFUJKXujY2Fxt8B4YhVKFebVREzBUe7qnTt9mBPrvibTNhubDcQfiOmG83TLLAj0OxsYB8picCVz8MZnlhSdST0g6CXJWQDPvA9J0+Zw1/0irq1aqcnc6BJswPTzX0jrhqrw/N94HRqChZhTqIuCNRCgDVcCfAGN5xJrZfNPRIZqXe9NJIX3wZ5lNwB4G5OBPU4Y0ABllXJVtIJA5pWIAnUZnzOIv8A0JiWnuWB2BWdNlB/1WGmDFo8Ix3l8tm0XQvcIo294wINiTuZIM+K7GceZTJZtO7SaOhCCTLyTMsx8dzYnc6vLCjtfhdRgoV0CiLFdRkFtV7byOgjT5kYZrcAYgaTSFgGHdiD70/ipUbRYmMN/wDS80rlkNIhdQphyeUaXVbhPNZF5g3Mzjuhlc2qd0e70T76MwcjUSWubFtrEkSSJMDCEpcpmhMVkgWQaBtf3pB6aduqnxgW2FTmBMT1jafLHuAhPtnlYanVBgg7xtMCbKSbimYA/wDGcZ1xeiKTEKYEkqp+qpuF/wBt1PmpxsvFsiK1JkInw9YIiekgkT4E4y7ieQDcpADUd+WOWJIhRCiOcKTNqxNxjXGs2KWmkJrG+nr4mcd5PLnUdy0LPxYiL7bfxxJXLGCpHX8R9oefkfLElafd1VFoddItswOpZt1MjbqMbDQOzNIPlu7cAj3D4yux8iV0t+GKvP5D2doN1bYn+B6Th7gef7vmuUPveMdHjqRcGL28hi+zOWWsukkMGEr4MPIj8ZG38eetA2qwBuPy3HTEenxTQJPT6w6eo6ev8MSO0HCTTQ6mIVbhyPd8mjp57G2xtgSpZxtjfwK7HGp6yK27U01U6pZotvv54qOLcbhQqRrK3APU7X8hv6jAzxDlMkD02j0x7QAI1RpAib3Inxj8sOLSqUwTBabyfM369cdUaYBEE3xKzOV5QVEliII6i3hh/I5AmoBBA1R5QInb8cIXPZusSpSBKm3+4+J88EPZzLitW7zdVNiVEwIAAIMi0FlYb1WjFRRyq01FNQNTe9EXWdJsSJUk6Df3dZtE4O+BZHuqYF5O8kkx096/wO0x0xi1uRYRiNxLK97RqU5jWjLPhqBGJWG81WFNC5iAJMkAfEkgDGTirrcH+jamujR3oqIjLygAqxQgdCwY/wC7yw9leEhaAosbatXJyhT3neAKLwFMAemI/DOOHMOVphAFIltZNuo0kKQel9oJPQG0zubSkhd2CqOp/h6naMQ6xU1uAzSRCyuUqNUHerqU6tdiJG2qfUY7fhLxRAZXFNAIqBiC4jngG5taZjD9HjtA0jWNRQggE3jUY5QY5jcRG8iN8U+b4+SveNUp0aJMJ9IGdyZjlp6i076VZSIuTeIdYIXys1UqTZUdY82KGfwWPjiEnCPpHqEohZXQd2sHnIJckm7WHh1N5s/kq6pSLNXWoBzF5EAH0Jt6knzxNpVAwDKZBEgjqMB6xR0ez0UqlMmmAxpkKlOEmmVIJXVcsQNV9oHScSKXC3RE0MgdHZgNJ0AMGGgLqkATO+484w/xjM1aaFqao0CTqJt8PDxM/jgb4Tx2s9WmrVOU3Mqtx4SB5/kfDBrF6y4Iq/D29mFBCPc7slgbrp0k269cTqOrSNUauumY+E4DM52qqMx7shU6CBPxJny2+0N8SOKcTrUHUd6xlFY6lTrYj3fH+Ixdopzn4LsLA0vacmgX0fSBtBF4mPe8Y6R44i8K4pXr1GU1SIQtAVdxEX07Sw/DD2a7wX4bzEaGnTEH3vd26+WAvJ9q6quNZ1oTcRcL4iAPLfefjg0rNyEyBYmSJG25HUeWLTx5Tl8DnZIDva8adlmwmZf3o64KMCvY795XFrBbDpd7G5k+fXBThL04B+2GdFLO0S5IpmmJPQHvDc+g/ODsDg4OM+/xBy85mizEBdAG8Ew5kA/EfjjX6hgmRkl1cgsJEgEglEXfw5ZgWkk4bz/aDL0bNUVm+whDOf8AaL28TbAXkeKPlywp5jkjvFTSCoTew3FrQCLnFfms8WrAhVXWpLBU0yTDAmCQWg+NtUYMGjahx6jmnFECsh94EpG0De/VhiFmeP0UYoMxmKpBIPdoCJ8NWkLI8jgaWqR3pkg9xUuDETUoCQfjvhutC0mgQArQB0AX1w9RojbtLSY83tqgqjKe7WywYaxMhiJ23XF1kGpZlS9HMVDNmiAwIVRBDLKm03A3wEcQzGrNOpKgJTRBAvpBJGq+9zHlGI9aow7wKSNdLS8W5O9pKTM9FdxP+b0xYtE+d7QZdGha+ZqMpYFqSgibSNRUIYAGxt647yXbOjT5XGbMgMDUpSdLCx5LwRfbxwE8QfTRqRAhGi2wCnYA2xN47XJzlaYhVVVgfVFSrE3ud/08bqtabwzilLMJrouHXa24PgQbg+RwOcV4N3bMwChCyAM7GdbGABBHVoiwJ3j3gM8J4k9B6roQCKJY6hIOmpSUSAR0cjcdPDE+v2tratDPlnIALfRNAJFwJfwO8dTgynRf2d4a1FDrAVzAIDSNKyAdt4Nz1jptiq7W8KOoV6YuN4336SCASdrblhu9qVO29fQrl6F20lRSYnVawPeRBkf3fHNfttXIYAUqksUANNgGA94++YG0TvJ8DiyrYZoFQOSNPSPO4gHYECVJkwI3U4bzmXDR0PTyMyCAek3k3xBObrKA4Ctq1F17t1HvXglvrQCSb8oI5gJsEzgqUpFjGqDut4uLdbatr7KSFxoJeSzAHTfcXswiR8bHF1kMz3Z0knujfYyjeKiNj5dbxc4HqL8+pLq4ViPDpO9ivj6jFtlq8HSRBHQjx6+IB8sFQgrPqTmhgQQGEQwNr9J8j6XwA8a7JdcuSovyxIne0wR15SfScEtPMvSJCwyN7wa426mLeEx6jHjBXMo7UWAiGuI9L8s9SGGCeGs2zfDKwgFQzdRMH8CMTK2W7mlTSoQKlR7gGyjSQJPkSPS+DLNCoZkUjHVWt+Bb+QwGcVbXXUAlveWBcmQdgN4j8jjcusneE8R7uEqAFB6Shnz3G9v/AKwTBkCgqAR0j61tRg+nMT0F/AEQz+UqJLvSqqrEwSjRq3IuP788dcOrVoDUVaogtBVmXUTYAjY6jMDedumKwtF7M8NLHvXmJmD1MR+AFhsdMA7sBfVMy4q6dB0WuATbS5JmYFwoi55viALLdqc93ZikkoYKjL1eQRPMddj4kxuPXErL9rc2wB7ogX1H2eoQsCQSdQsVIgm1/LHPKdHVLMajGlhaZIjwt63wzxLh61lCttN/MdRv1EidxJjAUe0+d2AQvNqfs9TXp6sV1zHgeuHf2jz3MNKWHKfZ6sMw3X39/AeIIxZTqw4nwugKgWpTo0wxbSVpITpGkbFCdRHWbQbGMT8s+TEUwJAApqrK7AKeXSAwIAM6T42BxQftVmxpmmSSJYezVAVg/wCv60GBvhlO1WdbVNNFYBSqmhUJBJgE8wIm8WmAcOUaJxVyjFF0KQZCzT5TqhTaOsaZI+qemPKGfyazyJTJFx3YEr4yoIIPrgbPazNIvPSFOGCGaDwC2xu4nrYT08cOVu0+cGswgCjZsvUBO9/3kBbG+DKdXOX4XTzLl6ndlFa1JUgGw0tULKGfl0293beARfZXLJTXTTVUWSYUQJJkn8cA1DtLnCVAWkA6llYZeqVJNwLP1vcevXHdLtVmiEOiSxi2WePHVPe7R/PFlWinj1eKToFdmdSBpVjvaZAi3hvgSyWVdHRjRqwpggIfd2NvGP0GPMr2wzdXWURNChjPc1CSRMSA/Lt1O4I6Ye/a3MyUamBUsdApMSQZ5gC4JHlE32EGDrWLx26YrcGqKbI7KfdcIwMSblbMCLWI6DEvjlF8w6FaVQwiqeQiDebsPM/FRjj9p81qCju50lgDQqy4HVRruJ63jrjml2ozbPoikH3K9xVJQQLsA8xJ3gdcXQdJiYOzNQUOne6tWmbREaZ8Y64Y4QtSjVcvTqiabKORiJhTuB1iMNntTmbr9G1RTpKLQqEk32BqA9CfQY5TtdmXYhEQqraWfunIBA8ntcEXI6HF1PWfhrI8Bq1CF7tlWeZmkQI3E+8f1weV2CITOkKpvvAA3wD0+12bJ0Gjpq6dQXuXJP8AtLhh8R0N9pr+JcSqZhkD1+SNZUoUQhTci3PFhEm+2GcTxk4rfsJne9zGYI/d6U0ed35hYHSfqk9BPXBvgA/wzpRUzBBBEJt4k1OpEkwBMk7C8Rg/wtEcZ7/iPU+npKWCg0yVJ2DBjvFwCDBI/wAp6QdCOKnjHZ2hmmVqyliogQzC0z0OHfUzNcuXZxBuaYINuQXmZiDFm6+J3w8dLOSa+XBMwoWtaSCZimZPuiZsI8cHlHsflVEBWI+yzsyi/RWJA9Y6Yd/ZXK/cpA/yJ6fZwdhgCzahZDV8uLEGVrEFCLqQKXgJ3+p5EYcOWVUMVlZIglkcrJsQHUFt7QyT5nfB2ezGWNzSQnx0J/Tjj9lMr90nyJ5/5fM4uyxn5QCo7vXo6itMNCV291QJA7pd94nx8CceVuZalKmGcuoLu6gFlleUICdCCZMyxMSeUDGgHsnlfuaf/rp9NvqY8/ZLK/cp/wCun/Ri7LGa1aNM6qZzCiREOrGJkWqUw2rruo26xOJGdQGo1R8xQVqgQcorPsIsppLuxJjV9YDzOhjsllfuk+Sn/ThHsllTvST5E/pxdh1ZxWVWoMKJNRGWatQiCdI1KukH6NAbxJJJEnwqayElTDXSfdkSFIAuSOmw3nfm5tcHZHKTPdJP+hP6fIfhhHsjlPuafyJt8uHssZVlKLE0gASYdgIvN4tO9hYW8PKRXZaKCmG0uFhtIlhJmBsFnUBa8kD104dksp9ynyJ/Thfsllfukv8A5Kfp9nwxdzjNKlXRTQiu1g202k3JBIAA3w8qiqab0v3iuxbSSCA0AnTEi4aSLST6DRf2Tyv3Sf8Arp/0YX7JZXfuU/8AXT/owdlgC4NVqPS7x0XSkjUoUAwJJCFtJ9VIAvbE7JZsVind16IaOU6hJHgb36bAfjgrpdjcoskUheTJAJE7gEgkDyFsNDsNkrzSDf6wGj01Ax8MXaLFVVqbaoDAayDyymrTPNpEE2nzHjjzPqI5RqOsjSXURpjWQS26CSQI2M4Il7NUQAAaiqNlVyF+UQPyx0ez1K93vvDRcxJkCZMD8B4YOxwInhzhirNGkSwdjYBiJkArM2gtcDY74g8Lz9KgxWn3OpmgFILMNQ1AFm2ChiB7thg1zHZHLVABUXvANhUCvHzqcR6fYTJq2tUIPgI0/Lp0j8MPYYapZ6nUAYa5BvqiZ6W1afwB/jim7U1no0QfZ0GXWvTqrD6TrLyRpCMCGaTMyNXXBNl+yeXRtSKVMRYKBEzsFj8sODsvlwCNAg78iX9eS+DTjPV7V1lzD5kU1DOy61FXlNNV06GU05LdQ8i+wixZo9odC5tRlqajNCCBUsg7rQAFNEgiJMEAXA2xow7J5X7tflT+GnHjdkcod6SH/av9OHYPWb5TjBo5n2gUNfdQNIr6pZhVBIYU4C88BAoAxIzvaZmpKpy8dzmfaQ3egAk1XfTakARzETMyATvc9/YvJwR3FO+/Il//AI47/ZDKX+hp3/8A1p/Ti2LKz/jOf1Zhsw1LRrajKmqJJpspUIQkxIUzFoPjh9uPPmKdFnpKz0HSoaneANUVSSqwKcEyVaR1uAJwdDsllR/4af8A66f9GPR2Uyt/okvv9HTv68mLYsAdftCcwuapiii+1xq1VZ0gUqacv0d2gSJO/QxeXne0795ULZZkLZdUJWtDqoLEEMKUzzyQT0HxLz2Syth3KW25Kf8AThHsjlPuU2j3E2+XxwbCzujx8ijl6By7Rlxr1CoAxsdiaRKEavq3AkTviXkuMmlQyv0EJl3aqrNWjWXSty3pyY7w7SbeeDgdj8p9zT2j93T28Pc2x63ZLKn/AMa/JT/ow7BgD4Zxhy2bYohbMq+od4VWmAHBAlDqIueknVbeJnDe1rmohFOmFp0u6VWqHU91k953YAPIOWOo8RgxTsnlhcU1BvfRT2O49zHJ7IZX7pP/AF0/GfseODYsA1HjL5cZOl7MdOWDMsvDOdFRLkUzpWC1hOohbjqxwztCqZn2hMqTVqNUYk1jcMbL+62UKY8ZnwxoP7JZa30a2sOSnYRFuT+5xyOx+V+7Tr/46Wx3Huf3GHYsAHCM4aWitSy+htZqO7V41y51A/RgCZAG+w3JnErK8dFRs0qUEAzSwymtyhirSRqoQdWqSrWn/Vg3HZPKwB3awLgaKcA+PuYS9ksqNqaj0SmOkfY8I/DFsWAfM9pajZk1aQWm/d93esWpkhg1tdKACJ2j3d7EGJxipUrVaR9mSjCurd3vUGkS5hVUKPE2F7wJGg/sdlPuk+Sn/RjnM9jMs66SHC7lVcqpPiVWAT5kYdixRf4Y1RqrUkOoIqlmEw1RiwYjVfSAqqP9JMCYwf4qOBdm6GULmiGGsAGWJ2mN/U4t8BeYWFhYL9RYWFhYCWFhYWJFhYWFi/UWFhYWJFhYWFiRYWFhYkWFhYWJFhYWFgRYWFhYEWFhYWFFhYWFhRYWFhYkWFhYWFFhYWFgqI4WFhYKiwsLCxIsLCwsKLCwsLEiwsLCxJ7hYWFhBY8wsLC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4" name="AutoShape 10" descr="data:image/jpeg;base64,/9j/4AAQSkZJRgABAQAAAQABAAD/2wCEAAkGBxQSEhUUExQVFRUXGRwZGRgYFxsgHhoXHBgXHB8ZHhwbHCggICAlHxwaITEiJSkrLi4uGB8zODMtNygtLi0BCgoKDg0OGhAQGywkHCQsLCwsLCwsLCwsLCwsLCwsLCwsLCwsLCwsLCwsLCwsLCwsLCwsLCwsLCwsLCwsLCwsLP/AABEIAJEBWwMBIgACEQEDEQH/xAAbAAABBQEBAAAAAAAAAAAAAAAGAAMEBQcCAf/EAEMQAAIBAgQDBQQHBgUEAgMAAAECEQMhAAQSMQUiQQYTUWFxFDKBkiNCUlORodEWM7HB0vAHYnKC4RUkQ5Oi8VRjsv/EABgBAQEBAQEAAAAAAAAAAAAAAAEAAgME/8QAHhEBAQEAAwEBAQEBAAAAAAAAAAERAhIhMUEDcRP/2gAMAwEAAhEDEQA/ANvxw9ZV3YD1IGOjgG/xAy2utQmwCkT5sRCjzMH0AJvEHz/pGZzdP7afMP1wjnKf20+YfrjJcvUdBqUikpnYMpMCLkDWw1XltpgDpi3yOZL3p69SsAWNVnWGVjIUxfxVw0SN4tejWh+2U/tp8w/XC9sp/eJ8w/XAfSFaTqckaHtoQX7touEBsY28MUfBatarRpuGZmZZLF3gQSIChrtIJJMgBlEYvTrTfa6f20+Yfrhe1p9tfmGArLvmEJdqhZVV20lKcHSjMAYQHceOKzhXEM1VpUpqnUdckU6dxpouLaIt3hFvAYvVrRznKf3ifMP1x77ZT+2nzD9cATZStVYKzPcxrVmQr/mIQhCo3IKzEwRvis4a1aolNlLGaauWNSoRzrOlV1AWG5bVeRAi96Nah7ZT+2nzD9ceHOU/tp8w/XGd5rOZmhRzFUvq0UjpDU6cBy6IG92baid+l8Rslns1VFM6pPdy30dMSRUdJPIDcKpgRecXq1pvtlP7afMP1wvbKf3ifMP1xmucy9cpUYlkK03cMtSoByKWhlLlSDBEjTBPXbFLlc+zhtVSqWAkd3WqRY7MCZFiLi04pKtbIc7T+8T5h+uEc7T+8T5h+uMdyVeqzw7VtMwStVwR13LR1AvFwfEYbzXEKhqBadVgJFjWqFjczcGJ0qbDqL4cq1soztM7VE+Yfrj32yn9tPmH64x/IJmawDM9SmRyljUqhTG8KHuQxjl1CVEkTi7yWQCDmq16hmSXrVANhsoe3xZhg9WtEOdp/eJ8w/XC9vpfeJ8w/XAWH8hPiFE/jEnHQM9Z/E/kTg9Iz9tp/eJ8w/XHvtafbT5h+uA1NtOw8uX/AOSw34HEDiHDGN6deshF9Jq1Ch8jDagI6yxvtiTQPa0+2nzD9cL2yn9tPmH64yDO1MxSIlqxZzA+kcqQImOeJMncgjlkYZyeeqM4V6pPQ6KzgzcWDHSd1sLknDlWtl9sp/bT5h+uF7ZT+8T5h+uMgqZmqrkL3pUG01Hkxbx8fCbA494rmzSAAqupG/eVmNtzAVj0BIY7388OVa1/2xPtp8w/XHhztP7xPmH64xL2uvcO9QQoYMtR4MC/1hIJ1C+n3R44er5mosslSozCFAFSoVBaSCRrMiw6jY3vi9Gxs/ttP7xPmH6499sp/bT5h+uMWo8RqK8VKk390VXDAT66ZA1T6b2xJzFaqrkIa7CYk1HnxtDbxPXfwxerWv8AtlP7afMP1wvbaf3ifMP1xkWfzjU1Uq9QO1/pKzQDIEBQdR367WnEbLcQqEgVDXdG900ahDMZnlZmj3YkGNze2L062b2yn94nzD9cL2yn94nzD9cZlla1RnqIlQqEYATzswZVdXZn6lXFgABEeePM/Uqd9lKbVWiq9VCw5dlolbIQCQWaB1nGfU0052n94nzD9ce+20/vE+YfrjM+FvVqIKgc0lYalF6jgEW1NVJTV4hUAHnhzNcTrUXy699rDVGLl6VIalXuh3fKggczGRe4vh9WtI9sp/bT5h+uF7ZT+2nzD9cZ3w5q1RWLZhuWpUSO7pAclR1F0VWuBNjiDxCg9MqzVKukCozCnWq84p0+8hA7sVmCCCWABB6wL1NS9tp/eJ8w/XC9sp/bT5h+uM4y9LMEA98Kc3AQa7f6qxefWB6Y8qcUzC5gURVkCgSW7qlJd+9IcwkculREXgzOL1NH9sp/eJ8w/XHozlP7afMP1xmeX7+rTRzW1akDQ1MLBYA70ih6nY9cVfF5VlBHeArqKuS5WGZSFqHnA1BYN9yCG0kkyrWyU6yt7rA+hBx3gC/w1ywSpmYnSQkE7+9UlT01Dw9DscHuFEcZ7/iZmmWtl1DEcrQBFySvjuQF23uSJiDoWAftvw8Vs1lwwJQIdW8HnHKb9fGDti/VVVk+HVcxpK0pAElmIVO8vIF7nUAZUEAzvtixyvB+I0hFM5ASZ9x94jeZMC2CnPcJp16SU31BVKsAIBldpgW+EYhVuyWXbXZlFQEMFgCDTFOANNuVRt64NGKwZTivR8l8Ef8AXFfS7P8AEkaabZSmJllpqQCT10sCs+YAPngmq9laLNqJfVzGxG7lCbaY+otojc7knDY7I0IYTU5gytzAWd2cxAtzGREe6vgMWrFYuR4n4ZFvVKm3wfriPk+B8QooEpU+HqBt++J6eL+QHwGCbLcCRO8h6h72dcleYlFSTy+C+kkmJOIJ7G0OW9SxB94H3aXdXlbjTeNpvi1Yos/2e4nWGh61FabWdaMoSvUaipYjykTjnL9mM/RULl2pAAmFqEMoBnbkkH0I8TOCGr2OoMWJarLAgnWOpW4EQDygSBMYR7IUTEtUMBQBK7LUFS8JeSIMzIJ63w6sUmZ4VxKpTanUpZBlcFW5qyyD5hjHTbrGPcpwriVNQiUOHgKIB11yYknym5J+JxdVex9AqqguoV3cQVnmDDRJUyg1GFNtt4xJzXZ+nUZGZqkoFUQQJCnZoXmnqDYQCIInBqwIcS7NcTzC6KtSgKZPNTpSgI35mIZiJ+rMYjDsTnFqhlXL6VIgFyLbe8E1THn+OC79kKOkDXVsKQBkbUm1CRpgltmYiWFpwxnMnSyJeuruWaQEJUgFmEBZWRcgC95GqQJDqwDZ7gdXKllJpEvY/SNCpKkloTYA3JsNQve64VwQgTmAjODZQohb/WgAEzJCRa+qZKi3SmxPeMZdrj/KJJtN7SQLkE/SXJU4icX4iKCwBLEWH8zjW0J+ZzSIJdgJ8d7D+QxHo5qrUGpKYVDsz7sPEDw/HFLwNTWrGpU5tIJAPW3ht428vLBplaYJ1GCfHoLbLgviQRw2q31zPToMPUeFVApl79JY3EbEj+P5YJMnldVzjrNUgOmM6cDFOhWXwb/LP5A/wn/nDtKsGMEFTEwRH9/yxZ6QD/ziNxDKypvDC4I3B8f73wpErUwwIIkHoev/ACOhsR0IwKcR4A6kezqhAmQ8FiSQAo5Y3iDb3RMGJIMnntTGm1nW/kw+0P5jocP1EBBkA9LiQR4EeB8MPwKrh3Z6vmdFZWokjTEVGgRYEShPQjyuNwcOv2IzjMS65XSZsrHcgwZNOdyfgzDwxP4fnzl6uuRocwQT1sOp8NIMAABUc/WGC5805dQiqUZdSsWO4N1IiRYiPQzHUtpwCZjsXnO7CUxQUbE9606QZC/u9pljfw8MM5DsRnaZh+4dSTI71upJETT3FoPl54KKfasswXRpBqvTDN7pFPWGqT0TUjLJvI2i+O+L9oqmXqFKlEXCaGUkh9VRUIExBUspIPQyMW1YFq/YPMkEqtAMxk6mJAmZAmn5nf7UYfHYvNME7zuRoEALUaNyZgpbfoemCvivHDl7VO7nRrFzfnRANtyzAD4484lx5qFTu3VJhGEE3D1RS8OhIJ8vTFtWA3O9lsytTXUGW0m5uxJGq5Ld1Y3W9hIHnjgdnq9FQEXLSstFUVvdb3jCqsTYHofKTgg7ZVtZFOpopmkFrLUdWakzS5FMwyy0pIBMWG+2Kri+SzGYXK1K1XLk1z3Kf9u4I1qXKPFeCs04O/4E4ZasN0+G54OQRkgzlmjTmpb3ZMapgSB4Cw8McPw3O1QyRkH0MNQ0ZklGi19Uo0HpFji1pUc9UrycxlxXok09PcPpC1FD6rVYIKpYkSCCLScV1Fc9lq1WClLvqygu2WOio7OF1gjMNp31QYkeeBGMtkM62mK2TfvGOgsKgDmC0KylS5ABMksxAJnfFg3ZzPk02ankWNNiykvmLEgA7uZB0i23KMN8MyDqclmDWy7p3mmmwouGf6Kqq6qj1HbTpBgmem18E1LtJqyy5oIO5IQkaudA+m7CIgagTf3b+WDag+nZ7iKqFQZJB612Mnx1PBM9TviurdiuJPUFVqtJnX3CKhQIP8qrThem28XODU8f+jq1eQpRfQ7BmIkaNUct9Oq/mpwqnHH7qpVWmH7up3elJLMdary9DOoHDtWB1OAcSH/4jD/PqB/GkEH5Y4fs3nmbWaWS1aDTnvMwOQ6rGD01NB6T6YJslx01u9FJVc01DGG3J18gBiGlCLkC4vjnhfHHeqlGrQek7IzQ3QJoG4JBnX0MjTtcHBtQaq8C4kBCJkl9DUMDyDnT+WKfPcMq5Us2YptULAfSNpKlh7tMRygTssLONaw1m6YZHDCQVII06rR9mDPpGLssA3+FuaLnMX6I25NzrvPmAPlHrg/wEf4f5Puq+aUTphI3+1VkSfejx8xPkb4r9MenAx2pP01HfY7Gw5lu1xb+7YJ8DHaj9/RMbA3k/aXp1nCk7jvEXy9OkyIzEkgpuTFGo0E32KgkybA74Y4tn6lJaely30LuWWlq1MvdwYGynUevhfFlmzTRabVbaCNO5hirJFt7MRcYh5mhle7pFmimFKJFRwClpUw1xyiZ2i+Msct99e8W4r3GlmKgGlUeCwAZlCEKCfU7Y5z/ABIiutNX0IFRiwplwdbsqgsOVBy7nfUPA4tcxlkqIUYAqwiPIiLR/LDWY4dTdg7AyI2ZgCFMgMAYYA3EzE4cNlRFzVT2nQGVlmGVVP0a6JBZ9tRMcvgwPSS1QrZgd9LLVanT90LANYgtpBmYjT84xYU+HorlwXBJLEa20kkROmdP5YcGVUa4kd4ZYgkGdKrIPSyjbwwYsqkHF6ndVLyy1EQN3LqSH7uSKTGSRqaPGMePxp+7o3Cu/eFm7p20imwVvo1upkiZMLBF7Ytv+mU9BSDBOonW2osIhtc6pEATOwA2xxU4PSKKkMAuqCrsGhrtLA6jqNzJub74sGckTOcRqK/KyFEFEty3fvahWQQ3LAEjeSYxI4o1QPRCVAodypGgHanUeZJ/ygfHDtbhVJmVipldIADEAhDKgqDB0m4nY46znDkqsrMXlbrpqOoBgiYUgTBI9DhOVKdgASbAXPpgB4tnDXrMx9xJETubgrY7xKFSOtRlO2CjtPnDTowt3ayiCbyLwLkAkEj7IbAiqQqi5GkG5JtAgSQCbXvcFmxQ0zXzIRWd+n8+g9T0wIVc01ZmYgc2wJsB0B/vpi47TLqVFmAWn8iP54qKlPUQi2C9Z3AHMfy/vp0jNWfB4TSqnwJ3vNwPwufC3UWN8paB5W/sYBODtDghpjp8N48/5DqcHGWF1MRtvjPIxeZViCI2wuIuSPD1/wCJw5lTKz0xXZniVEkqHQnwBBP8cYKCz3/4w7UryOWcRgxJsR/xiWWUKoY7gREdfW+NIFceqNTqB0PMC0eYESD5G+LjL5kVFV12YAj0IxU9qKSq4ZSWO0Ei3jjzs3mB3bJ923/xbmH8TjX4yvNMgi17XmJ6aojlMkEfZZsW3Bc3UKaaWlnT3VqMQCD0LBTpawmA3Mrz4ikV7euJOSzhp1Ua5kwRIvMAgS9yW0mFX/zufTNaht+zWcMk0qJSa30ftB2rNUdpb2f6pdo23Em1++I+1jL0qdSnRgVkUN37e8KihKYY0Tqk2JgAR5WPgZ2wL8fSty0/Z6tRVrLWV6XdmQr6ijK7qVNyARI2Plg04qc3UzWZzEHJ5cVaKwVevP0bkEMp7nxUgMDbmBExDVbO1849CoMtln7xSFnMEg92y1BvRlGUiQfAnyOLelmcwM02YfJVzqpLTREagdIDsxLsaw5iTsJAA3JNonCsrWp6qtTK13qSEB+gDimKarIArabhYN5EiAb4gicarZoutWrlaZFRAiJ7SzLrUVHDBRQJNTSzx/pteMd5ls5GTRsvTOioHpt7ST3lQU6nvEULSGZ+nuH0L9CnmPZO4fK5nWra0qDueVw+tWhsyT71yJ2JGJFKtmVVafsuZKisKk/QToB1aP3/ANvr9kxiRkUaztmFHNnC1N3Cv3a00CMEVH5iSJ1GQZ1QQAcQKWfzOYy9KkxpOld5Du+ssUh+60ikgUErBLbBjANhi7ytaqmYrVvYs0RVi05ex0op/wDPcQg/E4q+H5GvTajUOUzD1EgO0ZYAoi6VVFGYhYtJ638YxE7mc5mqgNP2agWyrB2C5lpBam3Q5eCCjtYfyjEfLV61GgxGXoVKObYaE9pbm7xTCKBlx9W14hVE7E4sc331UZpGyeZCVwIIOXBRhTCX01wWFgbnxG2Oc2a5p5cJka4bL1BUAnLhDCOpQRXJVYcxvEDfAldm85Vo5erlalCiAKOtyK7SqQQGJXLaNXIWjdtLGMS842aFEp3OXoitVA72nmGH0jOIYRQ5dTKBN5LCd8O8ToVKz1tWTzBSqiK4mgP3febHv4Mh7eGm8zGPMnTrLRrUXyWZK1HdgVbLjTqMgicwYIMG1pEjCnJ4BnAS1NKNE8oAp5moNjULMSKHMWLLII+qDOLfIcOzTVaL5hqarRVgoRi7OzKFLO5RBtNgu5npiz4PWqPRU1kNOpswOm5FtXKzAA7xJiYxNwbVjzHNb3Tvsfd3+HnjvHFYSpsTY2Bg/A9PXEQz2SH01bfYekamuvlgpwL9kl+lrG9wLzY8zXAm2CnCCwK9qyO/oTp2MTvOoe7/AD8vHBUcCnasfT0LwYNupAZdr2P92xX6ltxOizUqfdgnSyNFIqOUD6pYhY/liMctVWlTTQ7T3msoaeuGaQJdgJaeYjqLRYi6omVFwbC4EA23jp6Y7xM3jvrmkoCgAQAAI8PLHWFjOO1/H2ru1GmW7pZDaV1ayCRcSAQSCqg2JBJ1AqCfWhZm+1eWQxrLkW5FLCR01gaJ8pw3lu2OVf67L5lTpHqyyo+JGAlMrSWqKVZ9LhS2gBNQAVjpaozhVbaBLRppy25MKnXykUoqurtLkVlECa0lGqUo0SVDDlgBgTAY4cWtgpVVYBlIZTcEGQR4gjHWMr4VxapkKultWnUFqI27tEyIsXjmkWYnTLSrjUaNUOoZSCrAEEbEESDiTvCwsLEgZ2pqrUzC02IgCYkX3EgEbgd/tBBCnxxALTc7kz8cd5ioWqVH6Mbe9uAkjfSbtVvEifPFdxXNlFCLAdgbk+6v2jf1/DDGapuP1+8qaQZ02EdTNz+OG+K5YgO/1QRTXwJ6x/fU44VWWGVdK9C272MEA3P8N+uJ+R4klSm6spJQE/7jIm/W5HxxsKzglSaqCw5usbXt+WNICzGM/wCA5bVWUt9UkgeYkD4dfhjRcsveSLfz/v8AXGeRil7SVqj6aSyC5AUefjfoB1wJ5rgagw1alUIkkU6skeJ5QJjzwbZvgKVUIZ3LGQTMHSegjpttvgeq9mqdEaFWqZYcxVQZkkaSCSTciIGKKrrsXk1NOdbFYKqCSTAN4+NvgcC/bHP1lzKIkhqaLsCZYkgBR/D4YOsrk/Z6dGktiBzR4ncm+8zgY7eZQe2UXJK61KlhuLgg/nin1UOZrhlVQHr94rv49PC364l9lXJrVAdyiz4SsA2+NvXFfxDJdyulX1GZNiAevuna/wCmJXZxj7V6gr8QoP8AI43+AWkf3+eGaqmLEgg2I1bPyGyyx52pmBPux44mBPH0/HDVdBoaRPI1vHSNXpuoF/Pzxgjbg9fXRRhtFvIdB+EYm4puypHcwNtR07e6CVGwA2XoIxc4w0WOKtUKJYgDxOO8cVRII8sRQ+HcUWszBAYXr4+mPeJ8Vp0I1kAmYE7x+Z9B44pOyjhDXJsF8wNp8bYG24k1bNGowIBsgiCA1lEarMdSiQbkxYScOOfLnkFdftRDQKR6gFmCyenKRqE33AO3wfp9olH7ymyC51AhhEiCdBJEzuRAjfAf2iWooTWaYEyFD6iLmxB8/siLxNsN1w5pCsWptFlKPLAHqQBpi/kbzh6uP/Tn40XLZzvFLIAVuAZ3gkHYYcyuZWosr4wfIgxgJ7J8SNIgEMKZIVpFgxAh1JaAsm/jqUjfFxwHMRmK1PoSWH8/5YzY78Oc5CTCwsLE2WFhYWJFjiuJVrA2NiYBt1MGBjvDeYI0tOkCDOrbbr5YkG+ySxVrWAsPU8z3Iix/uBtgowMdkj9LXgj6s7SDLWJBufPz64KMILAv2pP01Hf0ixOoWJgx5efjgowM9pv39Hc26ERGoe9J2/s4ahFS2G5sLkQfiIEHHeOaWw32G+/xjrjrGUgcezJp5as6+8tNiv8Aq0mPzjGY8AyEVK1ZChemjd3qNMaHJWmhLB2sq3AYA22nGpcYyhrUKtMWLoyg+BKkA/jjNeHVJDo3KKisnNUPvSrLKkMFVSuhyLCWJFpxqKhviORSgULVzVeqgqmKZ0cxYczNUDE2YGUncG8464TwulXrpRNR01GFKIG6E83MDG4kA+90vgiylFidLrBUhQrC4+krP7pJMDvUXwmRhmnRKUnJTZBb3S2rLUVhesksYgG841rOGc7lEqZWhWNYMEd6K1IAYUgO8ph9V1KkMLAmGEagcaD2Erlsos/VLAeSk6lHwVgPhjPTS7iitFT9LZ6vM0h2UKinQ6OmlRzHmUFyJMY0fsdljTyiTMvL330sZWfPRpnznGaYu8M5xopufBSfyOHsR+Ifuqn+hv8A+TgIEo0oaqR9apOyiweuOigm0bz64HOKrrq1IINwAdxsP4R+RxZ8bzhSkwMjU8EibLqqk+8530nbSL7Dc0zUNaLBI139FgH+B/EnG4xT/EaSd2GWTFtbbk+MdB4fwFsU1Ju7ny38z4fiP72xdcWdEojuxLLCqrX0yNWs/wCaCCfCQB5U3DwGrJ3t1tv44YhB2dok00qGCGJBHh64KMhXKtv/AM4hZbILRACLALTczeImwtAxIpmGjx/v+/jjNK5avJBXcjb/AO7DHRbTzsQDEavsjrHhiDk7EyetsdZmn3sKbU/rGdwPq/H9cZworZsVH1JddpPXFZ29rp3NNgwZwRbqDMG3p/DEnjHZmnUYla9amDJARyACbkwOk/hOAXtBw+rTIdqgcGVWJtcjV62/PG4zRJmGSpSpl/dkGB16weo2vG+Bp6pp5kOgsCGgepkfEEjFtkqoOT5t1kT44Hc1UuokyV8fM41A0qiQ6hgQQVkH1OFWpkK3oR8IbAv2K4gdTUyeUiw8G3P64KqtXkcn7LH4qrH+GMWY0veys6GBBERY6pvqP1iT16n8NsXuKLsmoFMxt6AXDONlVR08Bi9xitFjxtjj3Hj7H0xECoYpZsdCQp22Z4M6rbTtfwvgZ0669OPvVn5gP4nBjwXKd6M1SNgwiRHUtcSCPjgOqqy1CXIRw5/0ioDN4+qSD+IPTHTi8v8AaeX/AARdqKxKsoKvqckQCLRG5JnYDp7v4RM/mC2XpSQITSRBnx3mOg6dMccU4kGRUXTTNjpZTqMLvqnQykzBXyiJOGM9mA9BAjhyukalUhVtdSdidyIJ6bRgkU5yw7Qb/t5gWRzMble8K3g2BUbkbDfF9wSp/wB2fEz/ACnax+FsVnCaPeilSWQW32kUww1NzA3NxBkGWjYgXHBknOv5avhfBWv5T2izCwsLGXoLCwsLEixxWMKTMWN4mPOOvpjvHFb3W32Pu77dJ64kHOyZ+lrXPS0bcz9evrgnwLdkhFWt6LFgABL2EAW8P7gpwgjgZ7Tfv6Num8m3MOnWfywTHAx2mWcxRssxadxzC62v5+XQ4ahJTEAdLC0z+fXHWOaQ5RsLCw226eWOsCLAX2s7MuWatlxJYEOkAkEwdaA2NwCV8RIvIYuOcp/eJ1+sOm/Xpjxs5TG9RBHiw6b9cSZPRrwqIaYquihW71SWUKpIVypFQKW0wjTA+rYEyM5ngr61p0qblmDOqaWYByoXvqjEqXAkFbiAOoxpGby+WrwKq0as2XWEbbcCfQ/hhrK5TKUSTTTL0z4qqKYidx5X9MOjAX2U7Iu8NX19yCSBUBDPJJjSbqpnmJgtcRpkto8YafOU13dBNxLDbbxxwc/S+8p2351/XBfTiThusmoEeII/EY7BnHuBMo4ys0q2qDFQMNrDU7X5B96vVjB9BirV+RYEkKwA69Y/Ij8Dgl7Q5WKtdInUsxeAfqD34BJp0RZZOrcRgbyhGiSPqagdzN5HxE46RhxnE70CPfXSdM3Nrj8Z/AeOKxyCD0jr18pxIWkS6vIgfw3/AL9Mc8TUfVHMw5rbeJ/HGkveCVKp7l6jSIZR62ufOAcEVRoceB6+eKzhmRdMtTnbdD5zsfMgn8/DEmoNSk9CPwxkrB0JgKYBNz4Df8cMU8vVqMQtQBR46ifjYAT5HDNHNkFVaBtDE2P/AD5Ytg+qNMSOuBIdXJVlHI1E+Mhj8CJt+eBTjdIkKPogQTIDGZ3naI/H1wZZvKOywGCnz/ngY4pw6oF0jQ25JU7nxM4YKo8vqNPTPiW8LHe2KzMUwCfKB+GLKvV7tTTMTEsQeuomPzj44qhLGehMn1xsLbgFMCtSIuxI/CN/44NKskEASSAALXLMqxcjoW6jYjAr2Wy305drQp02tNp/jH4emCXOUdemneGJLcpNoKg+6Vm9Qwd+66WIxfpgw7OJ9CD9o6viQJG5+tPU4tcM5SlpRRta/r1/OcLO5kU6b1CCQiliBvYTjm2exxWaFPpiC3FhoLqjONYprGnnOoLKyQI1SJMbHpE9LxJWpCoVYc4QqYkN3ndnYkWbqCcQ7RS9lbVa0gjVtIN7t44Z4/wA1K+pYHeKRcSpYCwbwHmLiLXxfZjOoqhlU1CzFFVQJLLqkDVAEaWuSNsLN8Q0KC9KpGnU9lIpjrqOqDHgsmxw77rNyzKBM/2fqoRTFJyNReEYMIEXAMEE+Bk7ycTv2cr1PqadKsoNRh425VLSYNiGjluNhgsbO6aopiiwDNpD8oBOjUSBMkASJjcY6y/FFZiulwIYqxAhgjBWiCTYkbgT0nFeVc5/Lj81E7L5FaNEkg6z75O50zHwAsI6DHnZ7JENUqsI1sYHlJvh+jxWm6NUamw06bEKS2uNEaSQdUgATMnD1TiJVVJo1NbNpWnKFjAJmQ+mIB6/xwOssk8T8LEHMcSC0RXVWqJp18ukHRpmeYjp03xLoOWUEqVJ+qYkfKSPwOJrXeFhYWEljisOU2JsbAwfgZEH447xxWEqRE2NpifKemBBvskPpa2+ynfe7XAkwD4fx3wUYF+yQ+lrmNwpm97vuNgfL8hgoxqAjgX7TH/uKNxMbEXMMNriI3PiPDBQcDHaU/8AcUd9hYAmTr6mLRuPHbFUJKXujY2Fxt8B4YhVKFebVREzBUe7qnTt9mBPrvibTNhubDcQfiOmG83TLLAj0OxsYB8picCVz8MZnlhSdST0g6CXJWQDPvA9J0+Zw1/0irq1aqcnc6BJswPTzX0jrhqrw/N94HRqChZhTqIuCNRCgDVcCfAGN5xJrZfNPRIZqXe9NJIX3wZ5lNwB4G5OBPU4Y0ABllXJVtIJA5pWIAnUZnzOIv8A0JiWnuWB2BWdNlB/1WGmDFo8Ix3l8tm0XQvcIo294wINiTuZIM+K7GceZTJZtO7SaOhCCTLyTMsx8dzYnc6vLCjtfhdRgoV0CiLFdRkFtV7byOgjT5kYZrcAYgaTSFgGHdiD70/ipUbRYmMN/wDS80rlkNIhdQphyeUaXVbhPNZF5g3Mzjuhlc2qd0e70T76MwcjUSWubFtrEkSSJMDCEpcpmhMVkgWQaBtf3pB6aduqnxgW2FTmBMT1jafLHuAhPtnlYanVBgg7xtMCbKSbimYA/wDGcZ1xeiKTEKYEkqp+qpuF/wBt1PmpxsvFsiK1JkInw9YIiekgkT4E4y7ieQDcpADUd+WOWJIhRCiOcKTNqxNxjXGs2KWmkJrG+nr4mcd5PLnUdy0LPxYiL7bfxxJXLGCpHX8R9oefkfLElafd1VFoddItswOpZt1MjbqMbDQOzNIPlu7cAj3D4yux8iV0t+GKvP5D2doN1bYn+B6Th7gef7vmuUPveMdHjqRcGL28hi+zOWWsukkMGEr4MPIj8ZG38eetA2qwBuPy3HTEenxTQJPT6w6eo6ev8MSO0HCTTQ6mIVbhyPd8mjp57G2xtgSpZxtjfwK7HGp6yK27U01U6pZotvv54qOLcbhQqRrK3APU7X8hv6jAzxDlMkD02j0x7QAI1RpAib3Inxj8sOLSqUwTBabyfM369cdUaYBEE3xKzOV5QVEliII6i3hh/I5AmoBBA1R5QInb8cIXPZusSpSBKm3+4+J88EPZzLitW7zdVNiVEwIAAIMi0FlYb1WjFRRyq01FNQNTe9EXWdJsSJUk6Df3dZtE4O+BZHuqYF5O8kkx096/wO0x0xi1uRYRiNxLK97RqU5jWjLPhqBGJWG81WFNC5iAJMkAfEkgDGTirrcH+jamujR3oqIjLygAqxQgdCwY/wC7yw9leEhaAosbatXJyhT3neAKLwFMAemI/DOOHMOVphAFIltZNuo0kKQel9oJPQG0zubSkhd2CqOp/h6naMQ6xU1uAzSRCyuUqNUHerqU6tdiJG2qfUY7fhLxRAZXFNAIqBiC4jngG5taZjD9HjtA0jWNRQggE3jUY5QY5jcRG8iN8U+b4+SveNUp0aJMJ9IGdyZjlp6i076VZSIuTeIdYIXys1UqTZUdY82KGfwWPjiEnCPpHqEohZXQd2sHnIJckm7WHh1N5s/kq6pSLNXWoBzF5EAH0Jt6knzxNpVAwDKZBEgjqMB6xR0ez0UqlMmmAxpkKlOEmmVIJXVcsQNV9oHScSKXC3RE0MgdHZgNJ0AMGGgLqkATO+484w/xjM1aaFqao0CTqJt8PDxM/jgb4Tx2s9WmrVOU3Mqtx4SB5/kfDBrF6y4Iq/D29mFBCPc7slgbrp0k269cTqOrSNUauumY+E4DM52qqMx7shU6CBPxJny2+0N8SOKcTrUHUd6xlFY6lTrYj3fH+Ixdopzn4LsLA0vacmgX0fSBtBF4mPe8Y6R44i8K4pXr1GU1SIQtAVdxEX07Sw/DD2a7wX4bzEaGnTEH3vd26+WAvJ9q6quNZ1oTcRcL4iAPLfefjg0rNyEyBYmSJG25HUeWLTx5Tl8DnZIDva8adlmwmZf3o64KMCvY795XFrBbDpd7G5k+fXBThL04B+2GdFLO0S5IpmmJPQHvDc+g/ODsDg4OM+/xBy85mizEBdAG8Ew5kA/EfjjX6hgmRkl1cgsJEgEglEXfw5ZgWkk4bz/aDL0bNUVm+whDOf8AaL28TbAXkeKPlywp5jkjvFTSCoTew3FrQCLnFfms8WrAhVXWpLBU0yTDAmCQWg+NtUYMGjahx6jmnFECsh94EpG0De/VhiFmeP0UYoMxmKpBIPdoCJ8NWkLI8jgaWqR3pkg9xUuDETUoCQfjvhutC0mgQArQB0AX1w9RojbtLSY83tqgqjKe7WywYaxMhiJ23XF1kGpZlS9HMVDNmiAwIVRBDLKm03A3wEcQzGrNOpKgJTRBAvpBJGq+9zHlGI9aow7wKSNdLS8W5O9pKTM9FdxP+b0xYtE+d7QZdGha+ZqMpYFqSgibSNRUIYAGxt647yXbOjT5XGbMgMDUpSdLCx5LwRfbxwE8QfTRqRAhGi2wCnYA2xN47XJzlaYhVVVgfVFSrE3ud/08bqtabwzilLMJrouHXa24PgQbg+RwOcV4N3bMwChCyAM7GdbGABBHVoiwJ3j3gM8J4k9B6roQCKJY6hIOmpSUSAR0cjcdPDE+v2tratDPlnIALfRNAJFwJfwO8dTgynRf2d4a1FDrAVzAIDSNKyAdt4Nz1jptiq7W8KOoV6YuN4336SCASdrblhu9qVO29fQrl6F20lRSYnVawPeRBkf3fHNfttXIYAUqksUANNgGA94++YG0TvJ8DiyrYZoFQOSNPSPO4gHYECVJkwI3U4bzmXDR0PTyMyCAek3k3xBObrKA4Ctq1F17t1HvXglvrQCSb8oI5gJsEzgqUpFjGqDut4uLdbatr7KSFxoJeSzAHTfcXswiR8bHF1kMz3Z0knujfYyjeKiNj5dbxc4HqL8+pLq4ViPDpO9ivj6jFtlq8HSRBHQjx6+IB8sFQgrPqTmhgQQGEQwNr9J8j6XwA8a7JdcuSovyxIne0wR15SfScEtPMvSJCwyN7wa426mLeEx6jHjBXMo7UWAiGuI9L8s9SGGCeGs2zfDKwgFQzdRMH8CMTK2W7mlTSoQKlR7gGyjSQJPkSPS+DLNCoZkUjHVWt+Bb+QwGcVbXXUAlveWBcmQdgN4j8jjcusneE8R7uEqAFB6Shnz3G9v/AKwTBkCgqAR0j61tRg+nMT0F/AEQz+UqJLvSqqrEwSjRq3IuP788dcOrVoDUVaogtBVmXUTYAjY6jMDedumKwtF7M8NLHvXmJmD1MR+AFhsdMA7sBfVMy4q6dB0WuATbS5JmYFwoi55viALLdqc93ZikkoYKjL1eQRPMddj4kxuPXErL9rc2wB7ogX1H2eoQsCQSdQsVIgm1/LHPKdHVLMajGlhaZIjwt63wzxLh61lCttN/MdRv1EidxJjAUe0+d2AQvNqfs9TXp6sV1zHgeuHf2jz3MNKWHKfZ6sMw3X39/AeIIxZTqw4nwugKgWpTo0wxbSVpITpGkbFCdRHWbQbGMT8s+TEUwJAApqrK7AKeXSAwIAM6T42BxQftVmxpmmSSJYezVAVg/wCv60GBvhlO1WdbVNNFYBSqmhUJBJgE8wIm8WmAcOUaJxVyjFF0KQZCzT5TqhTaOsaZI+qemPKGfyazyJTJFx3YEr4yoIIPrgbPazNIvPSFOGCGaDwC2xu4nrYT08cOVu0+cGswgCjZsvUBO9/3kBbG+DKdXOX4XTzLl6ndlFa1JUgGw0tULKGfl0293beARfZXLJTXTTVUWSYUQJJkn8cA1DtLnCVAWkA6llYZeqVJNwLP1vcevXHdLtVmiEOiSxi2WePHVPe7R/PFlWinj1eKToFdmdSBpVjvaZAi3hvgSyWVdHRjRqwpggIfd2NvGP0GPMr2wzdXWURNChjPc1CSRMSA/Lt1O4I6Ye/a3MyUamBUsdApMSQZ5gC4JHlE32EGDrWLx26YrcGqKbI7KfdcIwMSblbMCLWI6DEvjlF8w6FaVQwiqeQiDebsPM/FRjj9p81qCju50lgDQqy4HVRruJ63jrjml2ozbPoikH3K9xVJQQLsA8xJ3gdcXQdJiYOzNQUOne6tWmbREaZ8Y64Y4QtSjVcvTqiabKORiJhTuB1iMNntTmbr9G1RTpKLQqEk32BqA9CfQY5TtdmXYhEQqraWfunIBA8ntcEXI6HF1PWfhrI8Bq1CF7tlWeZmkQI3E+8f1weV2CITOkKpvvAA3wD0+12bJ0Gjpq6dQXuXJP8AtLhh8R0N9pr+JcSqZhkD1+SNZUoUQhTci3PFhEm+2GcTxk4rfsJne9zGYI/d6U0ed35hYHSfqk9BPXBvgA/wzpRUzBBBEJt4k1OpEkwBMk7C8Rg/wtEcZ7/iPU+npKWCg0yVJ2DBjvFwCDBI/wAp6QdCOKnjHZ2hmmVqyliogQzC0z0OHfUzNcuXZxBuaYINuQXmZiDFm6+J3w8dLOSa+XBMwoWtaSCZimZPuiZsI8cHlHsflVEBWI+yzsyi/RWJA9Y6Yd/ZXK/cpA/yJ6fZwdhgCzahZDV8uLEGVrEFCLqQKXgJ3+p5EYcOWVUMVlZIglkcrJsQHUFt7QyT5nfB2ezGWNzSQnx0J/Tjj9lMr90nyJ5/5fM4uyxn5QCo7vXo6itMNCV291QJA7pd94nx8CceVuZalKmGcuoLu6gFlleUICdCCZMyxMSeUDGgHsnlfuaf/rp9NvqY8/ZLK/cp/wCun/Ri7LGa1aNM6qZzCiREOrGJkWqUw2rruo26xOJGdQGo1R8xQVqgQcorPsIsppLuxJjV9YDzOhjsllfuk+Sn/ThHsllTvST5E/pxdh1ZxWVWoMKJNRGWatQiCdI1KukH6NAbxJJJEnwqayElTDXSfdkSFIAuSOmw3nfm5tcHZHKTPdJP+hP6fIfhhHsjlPuafyJt8uHssZVlKLE0gASYdgIvN4tO9hYW8PKRXZaKCmG0uFhtIlhJmBsFnUBa8kD104dksp9ynyJ/Thfsllfukv8A5Kfp9nwxdzjNKlXRTQiu1g202k3JBIAA3w8qiqab0v3iuxbSSCA0AnTEi4aSLST6DRf2Tyv3Sf8Arp/0YX7JZXfuU/8AXT/owdlgC4NVqPS7x0XSkjUoUAwJJCFtJ9VIAvbE7JZsVind16IaOU6hJHgb36bAfjgrpdjcoskUheTJAJE7gEgkDyFsNDsNkrzSDf6wGj01Ax8MXaLFVVqbaoDAayDyymrTPNpEE2nzHjjzPqI5RqOsjSXURpjWQS26CSQI2M4Il7NUQAAaiqNlVyF+UQPyx0ez1K93vvDRcxJkCZMD8B4YOxwInhzhirNGkSwdjYBiJkArM2gtcDY74g8Lz9KgxWn3OpmgFILMNQ1AFm2ChiB7thg1zHZHLVABUXvANhUCvHzqcR6fYTJq2tUIPgI0/Lp0j8MPYYapZ6nUAYa5BvqiZ6W1afwB/jim7U1no0QfZ0GXWvTqrD6TrLyRpCMCGaTMyNXXBNl+yeXRtSKVMRYKBEzsFj8sODsvlwCNAg78iX9eS+DTjPV7V1lzD5kU1DOy61FXlNNV06GU05LdQ8i+wixZo9odC5tRlqajNCCBUsg7rQAFNEgiJMEAXA2xow7J5X7tflT+GnHjdkcod6SH/av9OHYPWb5TjBo5n2gUNfdQNIr6pZhVBIYU4C88BAoAxIzvaZmpKpy8dzmfaQ3egAk1XfTakARzETMyATvc9/YvJwR3FO+/Il//AI47/ZDKX+hp3/8A1p/Ti2LKz/jOf1Zhsw1LRrajKmqJJpspUIQkxIUzFoPjh9uPPmKdFnpKz0HSoaneANUVSSqwKcEyVaR1uAJwdDsllR/4af8A66f9GPR2Uyt/okvv9HTv68mLYsAdftCcwuapiii+1xq1VZ0gUqacv0d2gSJO/QxeXne0795ULZZkLZdUJWtDqoLEEMKUzzyQT0HxLz2Syth3KW25Kf8AThHsjlPuU2j3E2+XxwbCzujx8ijl6By7Rlxr1CoAxsdiaRKEavq3AkTviXkuMmlQyv0EJl3aqrNWjWXSty3pyY7w7SbeeDgdj8p9zT2j93T28Pc2x63ZLKn/AMa/JT/ow7BgD4Zxhy2bYohbMq+od4VWmAHBAlDqIueknVbeJnDe1rmohFOmFp0u6VWqHU91k953YAPIOWOo8RgxTsnlhcU1BvfRT2O49zHJ7IZX7pP/AF0/GfseODYsA1HjL5cZOl7MdOWDMsvDOdFRLkUzpWC1hOohbjqxwztCqZn2hMqTVqNUYk1jcMbL+62UKY8ZnwxoP7JZa30a2sOSnYRFuT+5xyOx+V+7Tr/46Wx3Huf3GHYsAHCM4aWitSy+htZqO7V41y51A/RgCZAG+w3JnErK8dFRs0qUEAzSwymtyhirSRqoQdWqSrWn/Vg3HZPKwB3awLgaKcA+PuYS9ksqNqaj0SmOkfY8I/DFsWAfM9pajZk1aQWm/d93esWpkhg1tdKACJ2j3d7EGJxipUrVaR9mSjCurd3vUGkS5hVUKPE2F7wJGg/sdlPuk+Sn/RjnM9jMs66SHC7lVcqpPiVWAT5kYdixRf4Y1RqrUkOoIqlmEw1RiwYjVfSAqqP9JMCYwf4qOBdm6GULmiGGsAGWJ2mN/U4t8BeYWFhYL9RYWFhYCWFhYWJFhYWFi/UWFhYWJFhYWFiRYWFhYkWFhYWJFhYWFgRYWFhYEWFhYWFFhYWFhRYWFhYkWFhYWFFhYWFgqI4WFhYKiwsLCxIsLCwsKLCwsLEiwsLCxJ7hYWFhBY8wsLC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36" name="AutoShape 12" descr="data:image/jpeg;base64,/9j/4AAQSkZJRgABAQAAAQABAAD/2wCEAAkGBxQSEhUUExQVFRUXGRwZGRgYFxsgHhoXHBgXHB8ZHhwbHCggICAlHxwaITEiJSkrLi4uGB8zODMtNygtLi0BCgoKDg0OGhAQGywkHCQsLCwsLCwsLCwsLCwsLCwsLCwsLCwsLCwsLCwsLCwsLCwsLCwsLCwsLCwsLCwsLCwsLP/AABEIAJEBWwMBIgACEQEDEQH/xAAbAAABBQEBAAAAAAAAAAAAAAAGAAMEBQcCAf/EAEMQAAIBAgQDBQQHBgUEAgMAAAECEQMhAAQSMQUiQQYTUWFxFDKBkiNCUlORodEWM7HB0vAHYnKC4RUkQ5Oi8VRjsv/EABgBAQEBAQEAAAAAAAAAAAAAAAEAAgME/8QAHhEBAQEAAwEBAQEBAAAAAAAAAAERAhIhMUEDcRP/2gAMAwEAAhEDEQA/ANvxw9ZV3YD1IGOjgG/xAy2utQmwCkT5sRCjzMH0AJvEHz/pGZzdP7afMP1wjnKf20+YfrjJcvUdBqUikpnYMpMCLkDWw1XltpgDpi3yOZL3p69SsAWNVnWGVjIUxfxVw0SN4tejWh+2U/tp8w/XC9sp/eJ8w/XAfSFaTqckaHtoQX7touEBsY28MUfBatarRpuGZmZZLF3gQSIChrtIJJMgBlEYvTrTfa6f20+Yfrhe1p9tfmGArLvmEJdqhZVV20lKcHSjMAYQHceOKzhXEM1VpUpqnUdckU6dxpouLaIt3hFvAYvVrRznKf3ifMP1x77ZT+2nzD9cATZStVYKzPcxrVmQr/mIQhCo3IKzEwRvis4a1aolNlLGaauWNSoRzrOlV1AWG5bVeRAi96Nah7ZT+2nzD9ceHOU/tp8w/XGd5rOZmhRzFUvq0UjpDU6cBy6IG92baid+l8Rslns1VFM6pPdy30dMSRUdJPIDcKpgRecXq1pvtlP7afMP1wvbKf3ifMP1xmucy9cpUYlkK03cMtSoByKWhlLlSDBEjTBPXbFLlc+zhtVSqWAkd3WqRY7MCZFiLi04pKtbIc7T+8T5h+uEc7T+8T5h+uMdyVeqzw7VtMwStVwR13LR1AvFwfEYbzXEKhqBadVgJFjWqFjczcGJ0qbDqL4cq1soztM7VE+Yfrj32yn9tPmH64x/IJmawDM9SmRyljUqhTG8KHuQxjl1CVEkTi7yWQCDmq16hmSXrVANhsoe3xZhg9WtEOdp/eJ8w/XC9vpfeJ8w/XAWH8hPiFE/jEnHQM9Z/E/kTg9Iz9tp/eJ8w/XHvtafbT5h+uA1NtOw8uX/AOSw34HEDiHDGN6deshF9Jq1Ch8jDagI6yxvtiTQPa0+2nzD9cL2yn9tPmH64yDO1MxSIlqxZzA+kcqQImOeJMncgjlkYZyeeqM4V6pPQ6KzgzcWDHSd1sLknDlWtl9sp/bT5h+uF7ZT+8T5h+uMgqZmqrkL3pUG01Hkxbx8fCbA494rmzSAAqupG/eVmNtzAVj0BIY7388OVa1/2xPtp8w/XHhztP7xPmH64xL2uvcO9QQoYMtR4MC/1hIJ1C+n3R44er5mosslSozCFAFSoVBaSCRrMiw6jY3vi9Gxs/ttP7xPmH6499sp/bT5h+uMWo8RqK8VKk390VXDAT66ZA1T6b2xJzFaqrkIa7CYk1HnxtDbxPXfwxerWv8AtlP7afMP1wvbaf3ifMP1xkWfzjU1Uq9QO1/pKzQDIEBQdR367WnEbLcQqEgVDXdG900ahDMZnlZmj3YkGNze2L062b2yn94nzD9cL2yn94nzD9cZlla1RnqIlQqEYATzswZVdXZn6lXFgABEeePM/Uqd9lKbVWiq9VCw5dlolbIQCQWaB1nGfU0052n94nzD9ce+20/vE+YfrjM+FvVqIKgc0lYalF6jgEW1NVJTV4hUAHnhzNcTrUXy699rDVGLl6VIalXuh3fKggczGRe4vh9WtI9sp/bT5h+uF7ZT+2nzD9cZ3w5q1RWLZhuWpUSO7pAclR1F0VWuBNjiDxCg9MqzVKukCozCnWq84p0+8hA7sVmCCCWABB6wL1NS9tp/eJ8w/XC9sp/bT5h+uM4y9LMEA98Kc3AQa7f6qxefWB6Y8qcUzC5gURVkCgSW7qlJd+9IcwkculREXgzOL1NH9sp/eJ8w/XHozlP7afMP1xmeX7+rTRzW1akDQ1MLBYA70ih6nY9cVfF5VlBHeArqKuS5WGZSFqHnA1BYN9yCG0kkyrWyU6yt7rA+hBx3gC/w1ywSpmYnSQkE7+9UlT01Dw9DscHuFEcZ7/iZmmWtl1DEcrQBFySvjuQF23uSJiDoWAftvw8Vs1lwwJQIdW8HnHKb9fGDti/VVVk+HVcxpK0pAElmIVO8vIF7nUAZUEAzvtixyvB+I0hFM5ASZ9x94jeZMC2CnPcJp16SU31BVKsAIBldpgW+EYhVuyWXbXZlFQEMFgCDTFOANNuVRt64NGKwZTivR8l8Ef8AXFfS7P8AEkaabZSmJllpqQCT10sCs+YAPngmq9laLNqJfVzGxG7lCbaY+otojc7knDY7I0IYTU5gytzAWd2cxAtzGREe6vgMWrFYuR4n4ZFvVKm3wfriPk+B8QooEpU+HqBt++J6eL+QHwGCbLcCRO8h6h72dcleYlFSTy+C+kkmJOIJ7G0OW9SxB94H3aXdXlbjTeNpvi1Yos/2e4nWGh61FabWdaMoSvUaipYjykTjnL9mM/RULl2pAAmFqEMoBnbkkH0I8TOCGr2OoMWJarLAgnWOpW4EQDygSBMYR7IUTEtUMBQBK7LUFS8JeSIMzIJ63w6sUmZ4VxKpTanUpZBlcFW5qyyD5hjHTbrGPcpwriVNQiUOHgKIB11yYknym5J+JxdVex9AqqguoV3cQVnmDDRJUyg1GFNtt4xJzXZ+nUZGZqkoFUQQJCnZoXmnqDYQCIInBqwIcS7NcTzC6KtSgKZPNTpSgI35mIZiJ+rMYjDsTnFqhlXL6VIgFyLbe8E1THn+OC79kKOkDXVsKQBkbUm1CRpgltmYiWFpwxnMnSyJeuruWaQEJUgFmEBZWRcgC95GqQJDqwDZ7gdXKllJpEvY/SNCpKkloTYA3JsNQve64VwQgTmAjODZQohb/WgAEzJCRa+qZKi3SmxPeMZdrj/KJJtN7SQLkE/SXJU4icX4iKCwBLEWH8zjW0J+ZzSIJdgJ8d7D+QxHo5qrUGpKYVDsz7sPEDw/HFLwNTWrGpU5tIJAPW3ht428vLBplaYJ1GCfHoLbLgviQRw2q31zPToMPUeFVApl79JY3EbEj+P5YJMnldVzjrNUgOmM6cDFOhWXwb/LP5A/wn/nDtKsGMEFTEwRH9/yxZ6QD/ziNxDKypvDC4I3B8f73wpErUwwIIkHoev/ACOhsR0IwKcR4A6kezqhAmQ8FiSQAo5Y3iDb3RMGJIMnntTGm1nW/kw+0P5jocP1EBBkA9LiQR4EeB8MPwKrh3Z6vmdFZWokjTEVGgRYEShPQjyuNwcOv2IzjMS65XSZsrHcgwZNOdyfgzDwxP4fnzl6uuRocwQT1sOp8NIMAABUc/WGC5805dQiqUZdSsWO4N1IiRYiPQzHUtpwCZjsXnO7CUxQUbE9606QZC/u9pljfw8MM5DsRnaZh+4dSTI71upJETT3FoPl54KKfasswXRpBqvTDN7pFPWGqT0TUjLJvI2i+O+L9oqmXqFKlEXCaGUkh9VRUIExBUspIPQyMW1YFq/YPMkEqtAMxk6mJAmZAmn5nf7UYfHYvNME7zuRoEALUaNyZgpbfoemCvivHDl7VO7nRrFzfnRANtyzAD4484lx5qFTu3VJhGEE3D1RS8OhIJ8vTFtWA3O9lsytTXUGW0m5uxJGq5Ld1Y3W9hIHnjgdnq9FQEXLSstFUVvdb3jCqsTYHofKTgg7ZVtZFOpopmkFrLUdWakzS5FMwyy0pIBMWG+2Kri+SzGYXK1K1XLk1z3Kf9u4I1qXKPFeCs04O/4E4ZasN0+G54OQRkgzlmjTmpb3ZMapgSB4Cw8McPw3O1QyRkH0MNQ0ZklGi19Uo0HpFji1pUc9UrycxlxXok09PcPpC1FD6rVYIKpYkSCCLScV1Fc9lq1WClLvqygu2WOio7OF1gjMNp31QYkeeBGMtkM62mK2TfvGOgsKgDmC0KylS5ABMksxAJnfFg3ZzPk02ankWNNiykvmLEgA7uZB0i23KMN8MyDqclmDWy7p3mmmwouGf6Kqq6qj1HbTpBgmem18E1LtJqyy5oIO5IQkaudA+m7CIgagTf3b+WDag+nZ7iKqFQZJB612Mnx1PBM9TviurdiuJPUFVqtJnX3CKhQIP8qrThem28XODU8f+jq1eQpRfQ7BmIkaNUct9Oq/mpwqnHH7qpVWmH7up3elJLMdary9DOoHDtWB1OAcSH/4jD/PqB/GkEH5Y4fs3nmbWaWS1aDTnvMwOQ6rGD01NB6T6YJslx01u9FJVc01DGG3J18gBiGlCLkC4vjnhfHHeqlGrQek7IzQ3QJoG4JBnX0MjTtcHBtQaq8C4kBCJkl9DUMDyDnT+WKfPcMq5Us2YptULAfSNpKlh7tMRygTssLONaw1m6YZHDCQVII06rR9mDPpGLssA3+FuaLnMX6I25NzrvPmAPlHrg/wEf4f5Puq+aUTphI3+1VkSfejx8xPkb4r9MenAx2pP01HfY7Gw5lu1xb+7YJ8DHaj9/RMbA3k/aXp1nCk7jvEXy9OkyIzEkgpuTFGo0E32KgkybA74Y4tn6lJaely30LuWWlq1MvdwYGynUevhfFlmzTRabVbaCNO5hirJFt7MRcYh5mhle7pFmimFKJFRwClpUw1xyiZ2i+Msct99e8W4r3GlmKgGlUeCwAZlCEKCfU7Y5z/ABIiutNX0IFRiwplwdbsqgsOVBy7nfUPA4tcxlkqIUYAqwiPIiLR/LDWY4dTdg7AyI2ZgCFMgMAYYA3EzE4cNlRFzVT2nQGVlmGVVP0a6JBZ9tRMcvgwPSS1QrZgd9LLVanT90LANYgtpBmYjT84xYU+HorlwXBJLEa20kkROmdP5YcGVUa4kd4ZYgkGdKrIPSyjbwwYsqkHF6ndVLyy1EQN3LqSH7uSKTGSRqaPGMePxp+7o3Cu/eFm7p20imwVvo1upkiZMLBF7Ytv+mU9BSDBOonW2osIhtc6pEATOwA2xxU4PSKKkMAuqCrsGhrtLA6jqNzJub74sGckTOcRqK/KyFEFEty3fvahWQQ3LAEjeSYxI4o1QPRCVAodypGgHanUeZJ/ygfHDtbhVJmVipldIADEAhDKgqDB0m4nY46znDkqsrMXlbrpqOoBgiYUgTBI9DhOVKdgASbAXPpgB4tnDXrMx9xJETubgrY7xKFSOtRlO2CjtPnDTowt3ayiCbyLwLkAkEj7IbAiqQqi5GkG5JtAgSQCbXvcFmxQ0zXzIRWd+n8+g9T0wIVc01ZmYgc2wJsB0B/vpi47TLqVFmAWn8iP54qKlPUQi2C9Z3AHMfy/vp0jNWfB4TSqnwJ3vNwPwufC3UWN8paB5W/sYBODtDghpjp8N48/5DqcHGWF1MRtvjPIxeZViCI2wuIuSPD1/wCJw5lTKz0xXZniVEkqHQnwBBP8cYKCz3/4w7UryOWcRgxJsR/xiWWUKoY7gREdfW+NIFceqNTqB0PMC0eYESD5G+LjL5kVFV12YAj0IxU9qKSq4ZSWO0Ei3jjzs3mB3bJ923/xbmH8TjX4yvNMgi17XmJ6aojlMkEfZZsW3Bc3UKaaWlnT3VqMQCD0LBTpawmA3Mrz4ikV7euJOSzhp1Ua5kwRIvMAgS9yW0mFX/zufTNaht+zWcMk0qJSa30ftB2rNUdpb2f6pdo23Em1++I+1jL0qdSnRgVkUN37e8KihKYY0Tqk2JgAR5WPgZ2wL8fSty0/Z6tRVrLWV6XdmQr6ijK7qVNyARI2Plg04qc3UzWZzEHJ5cVaKwVevP0bkEMp7nxUgMDbmBExDVbO1849CoMtln7xSFnMEg92y1BvRlGUiQfAnyOLelmcwM02YfJVzqpLTREagdIDsxLsaw5iTsJAA3JNonCsrWp6qtTK13qSEB+gDimKarIArabhYN5EiAb4gicarZoutWrlaZFRAiJ7SzLrUVHDBRQJNTSzx/pteMd5ls5GTRsvTOioHpt7ST3lQU6nvEULSGZ+nuH0L9CnmPZO4fK5nWra0qDueVw+tWhsyT71yJ2JGJFKtmVVafsuZKisKk/QToB1aP3/ANvr9kxiRkUaztmFHNnC1N3Cv3a00CMEVH5iSJ1GQZ1QQAcQKWfzOYy9KkxpOld5Du+ssUh+60ikgUErBLbBjANhi7ytaqmYrVvYs0RVi05ex0op/wDPcQg/E4q+H5GvTajUOUzD1EgO0ZYAoi6VVFGYhYtJ638YxE7mc5mqgNP2agWyrB2C5lpBam3Q5eCCjtYfyjEfLV61GgxGXoVKObYaE9pbm7xTCKBlx9W14hVE7E4sc331UZpGyeZCVwIIOXBRhTCX01wWFgbnxG2Oc2a5p5cJka4bL1BUAnLhDCOpQRXJVYcxvEDfAldm85Vo5erlalCiAKOtyK7SqQQGJXLaNXIWjdtLGMS842aFEp3OXoitVA72nmGH0jOIYRQ5dTKBN5LCd8O8ToVKz1tWTzBSqiK4mgP3febHv4Mh7eGm8zGPMnTrLRrUXyWZK1HdgVbLjTqMgicwYIMG1pEjCnJ4BnAS1NKNE8oAp5moNjULMSKHMWLLII+qDOLfIcOzTVaL5hqarRVgoRi7OzKFLO5RBtNgu5npiz4PWqPRU1kNOpswOm5FtXKzAA7xJiYxNwbVjzHNb3Tvsfd3+HnjvHFYSpsTY2Bg/A9PXEQz2SH01bfYekamuvlgpwL9kl+lrG9wLzY8zXAm2CnCCwK9qyO/oTp2MTvOoe7/AD8vHBUcCnasfT0LwYNupAZdr2P92xX6ltxOizUqfdgnSyNFIqOUD6pYhY/liMctVWlTTQ7T3msoaeuGaQJdgJaeYjqLRYi6omVFwbC4EA23jp6Y7xM3jvrmkoCgAQAAI8PLHWFjOO1/H2ru1GmW7pZDaV1ayCRcSAQSCqg2JBJ1AqCfWhZm+1eWQxrLkW5FLCR01gaJ8pw3lu2OVf67L5lTpHqyyo+JGAlMrSWqKVZ9LhS2gBNQAVjpaozhVbaBLRppy25MKnXykUoqurtLkVlECa0lGqUo0SVDDlgBgTAY4cWtgpVVYBlIZTcEGQR4gjHWMr4VxapkKultWnUFqI27tEyIsXjmkWYnTLSrjUaNUOoZSCrAEEbEESDiTvCwsLEgZ2pqrUzC02IgCYkX3EgEbgd/tBBCnxxALTc7kz8cd5ioWqVH6Mbe9uAkjfSbtVvEifPFdxXNlFCLAdgbk+6v2jf1/DDGapuP1+8qaQZ02EdTNz+OG+K5YgO/1QRTXwJ6x/fU44VWWGVdK9C272MEA3P8N+uJ+R4klSm6spJQE/7jIm/W5HxxsKzglSaqCw5usbXt+WNICzGM/wCA5bVWUt9UkgeYkD4dfhjRcsveSLfz/v8AXGeRil7SVqj6aSyC5AUefjfoB1wJ5rgagw1alUIkkU6skeJ5QJjzwbZvgKVUIZ3LGQTMHSegjpttvgeq9mqdEaFWqZYcxVQZkkaSCSTciIGKKrrsXk1NOdbFYKqCSTAN4+NvgcC/bHP1lzKIkhqaLsCZYkgBR/D4YOsrk/Z6dGktiBzR4ncm+8zgY7eZQe2UXJK61KlhuLgg/nin1UOZrhlVQHr94rv49PC364l9lXJrVAdyiz4SsA2+NvXFfxDJdyulX1GZNiAevuna/wCmJXZxj7V6gr8QoP8AI43+AWkf3+eGaqmLEgg2I1bPyGyyx52pmBPux44mBPH0/HDVdBoaRPI1vHSNXpuoF/Pzxgjbg9fXRRhtFvIdB+EYm4puypHcwNtR07e6CVGwA2XoIxc4w0WOKtUKJYgDxOO8cVRII8sRQ+HcUWszBAYXr4+mPeJ8Vp0I1kAmYE7x+Z9B44pOyjhDXJsF8wNp8bYG24k1bNGowIBsgiCA1lEarMdSiQbkxYScOOfLnkFdftRDQKR6gFmCyenKRqE33AO3wfp9olH7ymyC51AhhEiCdBJEzuRAjfAf2iWooTWaYEyFD6iLmxB8/siLxNsN1w5pCsWptFlKPLAHqQBpi/kbzh6uP/Tn40XLZzvFLIAVuAZ3gkHYYcyuZWosr4wfIgxgJ7J8SNIgEMKZIVpFgxAh1JaAsm/jqUjfFxwHMRmK1PoSWH8/5YzY78Oc5CTCwsLE2WFhYWJFjiuJVrA2NiYBt1MGBjvDeYI0tOkCDOrbbr5YkG+ySxVrWAsPU8z3Iix/uBtgowMdkj9LXgj6s7SDLWJBufPz64KMILAv2pP01Hf0ixOoWJgx5efjgowM9pv39Hc26ERGoe9J2/s4ahFS2G5sLkQfiIEHHeOaWw32G+/xjrjrGUgcezJp5as6+8tNiv8Aq0mPzjGY8AyEVK1ZChemjd3qNMaHJWmhLB2sq3AYA22nGpcYyhrUKtMWLoyg+BKkA/jjNeHVJDo3KKisnNUPvSrLKkMFVSuhyLCWJFpxqKhviORSgULVzVeqgqmKZ0cxYczNUDE2YGUncG8464TwulXrpRNR01GFKIG6E83MDG4kA+90vgiylFidLrBUhQrC4+krP7pJMDvUXwmRhmnRKUnJTZBb3S2rLUVhesksYgG841rOGc7lEqZWhWNYMEd6K1IAYUgO8ph9V1KkMLAmGEagcaD2Erlsos/VLAeSk6lHwVgPhjPTS7iitFT9LZ6vM0h2UKinQ6OmlRzHmUFyJMY0fsdljTyiTMvL330sZWfPRpnznGaYu8M5xopufBSfyOHsR+Ifuqn+hv8A+TgIEo0oaqR9apOyiweuOigm0bz64HOKrrq1IINwAdxsP4R+RxZ8bzhSkwMjU8EibLqqk+8530nbSL7Dc0zUNaLBI139FgH+B/EnG4xT/EaSd2GWTFtbbk+MdB4fwFsU1Ju7ny38z4fiP72xdcWdEojuxLLCqrX0yNWs/wCaCCfCQB5U3DwGrJ3t1tv44YhB2dok00qGCGJBHh64KMhXKtv/AM4hZbILRACLALTczeImwtAxIpmGjx/v+/jjNK5avJBXcjb/AO7DHRbTzsQDEavsjrHhiDk7EyetsdZmn3sKbU/rGdwPq/H9cZworZsVH1JddpPXFZ29rp3NNgwZwRbqDMG3p/DEnjHZmnUYla9amDJARyACbkwOk/hOAXtBw+rTIdqgcGVWJtcjV62/PG4zRJmGSpSpl/dkGB16weo2vG+Bp6pp5kOgsCGgepkfEEjFtkqoOT5t1kT44Hc1UuokyV8fM41A0qiQ6hgQQVkH1OFWpkK3oR8IbAv2K4gdTUyeUiw8G3P64KqtXkcn7LH4qrH+GMWY0veys6GBBERY6pvqP1iT16n8NsXuKLsmoFMxt6AXDONlVR08Bi9xitFjxtjj3Hj7H0xECoYpZsdCQp22Z4M6rbTtfwvgZ0669OPvVn5gP4nBjwXKd6M1SNgwiRHUtcSCPjgOqqy1CXIRw5/0ioDN4+qSD+IPTHTi8v8AaeX/AARdqKxKsoKvqckQCLRG5JnYDp7v4RM/mC2XpSQITSRBnx3mOg6dMccU4kGRUXTTNjpZTqMLvqnQykzBXyiJOGM9mA9BAjhyukalUhVtdSdidyIJ6bRgkU5yw7Qb/t5gWRzMble8K3g2BUbkbDfF9wSp/wB2fEz/ACnax+FsVnCaPeilSWQW32kUww1NzA3NxBkGWjYgXHBknOv5avhfBWv5T2izCwsLGXoLCwsLEixxWMKTMWN4mPOOvpjvHFb3W32Pu77dJ64kHOyZ+lrXPS0bcz9evrgnwLdkhFWt6LFgABL2EAW8P7gpwgjgZ7Tfv6Num8m3MOnWfywTHAx2mWcxRssxadxzC62v5+XQ4ahJTEAdLC0z+fXHWOaQ5RsLCw226eWOsCLAX2s7MuWatlxJYEOkAkEwdaA2NwCV8RIvIYuOcp/eJ1+sOm/Xpjxs5TG9RBHiw6b9cSZPRrwqIaYquihW71SWUKpIVypFQKW0wjTA+rYEyM5ngr61p0qblmDOqaWYByoXvqjEqXAkFbiAOoxpGby+WrwKq0as2XWEbbcCfQ/hhrK5TKUSTTTL0z4qqKYidx5X9MOjAX2U7Iu8NX19yCSBUBDPJJjSbqpnmJgtcRpkto8YafOU13dBNxLDbbxxwc/S+8p2351/XBfTiThusmoEeII/EY7BnHuBMo4ys0q2qDFQMNrDU7X5B96vVjB9BirV+RYEkKwA69Y/Ij8Dgl7Q5WKtdInUsxeAfqD34BJp0RZZOrcRgbyhGiSPqagdzN5HxE46RhxnE70CPfXSdM3Nrj8Z/AeOKxyCD0jr18pxIWkS6vIgfw3/AL9Mc8TUfVHMw5rbeJ/HGkveCVKp7l6jSIZR62ufOAcEVRoceB6+eKzhmRdMtTnbdD5zsfMgn8/DEmoNSk9CPwxkrB0JgKYBNz4Df8cMU8vVqMQtQBR46ifjYAT5HDNHNkFVaBtDE2P/AD5Ytg+qNMSOuBIdXJVlHI1E+Mhj8CJt+eBTjdIkKPogQTIDGZ3naI/H1wZZvKOywGCnz/ngY4pw6oF0jQ25JU7nxM4YKo8vqNPTPiW8LHe2KzMUwCfKB+GLKvV7tTTMTEsQeuomPzj44qhLGehMn1xsLbgFMCtSIuxI/CN/44NKskEASSAALXLMqxcjoW6jYjAr2Wy305drQp02tNp/jH4emCXOUdemneGJLcpNoKg+6Vm9Qwd+66WIxfpgw7OJ9CD9o6viQJG5+tPU4tcM5SlpRRta/r1/OcLO5kU6b1CCQiliBvYTjm2exxWaFPpiC3FhoLqjONYprGnnOoLKyQI1SJMbHpE9LxJWpCoVYc4QqYkN3ndnYkWbqCcQ7RS9lbVa0gjVtIN7t44Z4/wA1K+pYHeKRcSpYCwbwHmLiLXxfZjOoqhlU1CzFFVQJLLqkDVAEaWuSNsLN8Q0KC9KpGnU9lIpjrqOqDHgsmxw77rNyzKBM/2fqoRTFJyNReEYMIEXAMEE+Bk7ycTv2cr1PqadKsoNRh425VLSYNiGjluNhgsbO6aopiiwDNpD8oBOjUSBMkASJjcY6y/FFZiulwIYqxAhgjBWiCTYkbgT0nFeVc5/Lj81E7L5FaNEkg6z75O50zHwAsI6DHnZ7JENUqsI1sYHlJvh+jxWm6NUamw06bEKS2uNEaSQdUgATMnD1TiJVVJo1NbNpWnKFjAJmQ+mIB6/xwOssk8T8LEHMcSC0RXVWqJp18ukHRpmeYjp03xLoOWUEqVJ+qYkfKSPwOJrXeFhYWEljisOU2JsbAwfgZEH447xxWEqRE2NpifKemBBvskPpa2+ynfe7XAkwD4fx3wUYF+yQ+lrmNwpm97vuNgfL8hgoxqAjgX7TH/uKNxMbEXMMNriI3PiPDBQcDHaU/8AcUd9hYAmTr6mLRuPHbFUJKXujY2Fxt8B4YhVKFebVREzBUe7qnTt9mBPrvibTNhubDcQfiOmG83TLLAj0OxsYB8picCVz8MZnlhSdST0g6CXJWQDPvA9J0+Zw1/0irq1aqcnc6BJswPTzX0jrhqrw/N94HRqChZhTqIuCNRCgDVcCfAGN5xJrZfNPRIZqXe9NJIX3wZ5lNwB4G5OBPU4Y0ABllXJVtIJA5pWIAnUZnzOIv8A0JiWnuWB2BWdNlB/1WGmDFo8Ix3l8tm0XQvcIo294wINiTuZIM+K7GceZTJZtO7SaOhCCTLyTMsx8dzYnc6vLCjtfhdRgoV0CiLFdRkFtV7byOgjT5kYZrcAYgaTSFgGHdiD70/ipUbRYmMN/wDS80rlkNIhdQphyeUaXVbhPNZF5g3Mzjuhlc2qd0e70T76MwcjUSWubFtrEkSSJMDCEpcpmhMVkgWQaBtf3pB6aduqnxgW2FTmBMT1jafLHuAhPtnlYanVBgg7xtMCbKSbimYA/wDGcZ1xeiKTEKYEkqp+qpuF/wBt1PmpxsvFsiK1JkInw9YIiekgkT4E4y7ieQDcpADUd+WOWJIhRCiOcKTNqxNxjXGs2KWmkJrG+nr4mcd5PLnUdy0LPxYiL7bfxxJXLGCpHX8R9oefkfLElafd1VFoddItswOpZt1MjbqMbDQOzNIPlu7cAj3D4yux8iV0t+GKvP5D2doN1bYn+B6Th7gef7vmuUPveMdHjqRcGL28hi+zOWWsukkMGEr4MPIj8ZG38eetA2qwBuPy3HTEenxTQJPT6w6eo6ev8MSO0HCTTQ6mIVbhyPd8mjp57G2xtgSpZxtjfwK7HGp6yK27U01U6pZotvv54qOLcbhQqRrK3APU7X8hv6jAzxDlMkD02j0x7QAI1RpAib3Inxj8sOLSqUwTBabyfM369cdUaYBEE3xKzOV5QVEliII6i3hh/I5AmoBBA1R5QInb8cIXPZusSpSBKm3+4+J88EPZzLitW7zdVNiVEwIAAIMi0FlYb1WjFRRyq01FNQNTe9EXWdJsSJUk6Df3dZtE4O+BZHuqYF5O8kkx096/wO0x0xi1uRYRiNxLK97RqU5jWjLPhqBGJWG81WFNC5iAJMkAfEkgDGTirrcH+jamujR3oqIjLygAqxQgdCwY/wC7yw9leEhaAosbatXJyhT3neAKLwFMAemI/DOOHMOVphAFIltZNuo0kKQel9oJPQG0zubSkhd2CqOp/h6naMQ6xU1uAzSRCyuUqNUHerqU6tdiJG2qfUY7fhLxRAZXFNAIqBiC4jngG5taZjD9HjtA0jWNRQggE3jUY5QY5jcRG8iN8U+b4+SveNUp0aJMJ9IGdyZjlp6i076VZSIuTeIdYIXys1UqTZUdY82KGfwWPjiEnCPpHqEohZXQd2sHnIJckm7WHh1N5s/kq6pSLNXWoBzF5EAH0Jt6knzxNpVAwDKZBEgjqMB6xR0ez0UqlMmmAxpkKlOEmmVIJXVcsQNV9oHScSKXC3RE0MgdHZgNJ0AMGGgLqkATO+484w/xjM1aaFqao0CTqJt8PDxM/jgb4Tx2s9WmrVOU3Mqtx4SB5/kfDBrF6y4Iq/D29mFBCPc7slgbrp0k269cTqOrSNUauumY+E4DM52qqMx7shU6CBPxJny2+0N8SOKcTrUHUd6xlFY6lTrYj3fH+Ixdopzn4LsLA0vacmgX0fSBtBF4mPe8Y6R44i8K4pXr1GU1SIQtAVdxEX07Sw/DD2a7wX4bzEaGnTEH3vd26+WAvJ9q6quNZ1oTcRcL4iAPLfefjg0rNyEyBYmSJG25HUeWLTx5Tl8DnZIDva8adlmwmZf3o64KMCvY795XFrBbDpd7G5k+fXBThL04B+2GdFLO0S5IpmmJPQHvDc+g/ODsDg4OM+/xBy85mizEBdAG8Ew5kA/EfjjX6hgmRkl1cgsJEgEglEXfw5ZgWkk4bz/aDL0bNUVm+whDOf8AaL28TbAXkeKPlywp5jkjvFTSCoTew3FrQCLnFfms8WrAhVXWpLBU0yTDAmCQWg+NtUYMGjahx6jmnFECsh94EpG0De/VhiFmeP0UYoMxmKpBIPdoCJ8NWkLI8jgaWqR3pkg9xUuDETUoCQfjvhutC0mgQArQB0AX1w9RojbtLSY83tqgqjKe7WywYaxMhiJ23XF1kGpZlS9HMVDNmiAwIVRBDLKm03A3wEcQzGrNOpKgJTRBAvpBJGq+9zHlGI9aow7wKSNdLS8W5O9pKTM9FdxP+b0xYtE+d7QZdGha+ZqMpYFqSgibSNRUIYAGxt647yXbOjT5XGbMgMDUpSdLCx5LwRfbxwE8QfTRqRAhGi2wCnYA2xN47XJzlaYhVVVgfVFSrE3ud/08bqtabwzilLMJrouHXa24PgQbg+RwOcV4N3bMwChCyAM7GdbGABBHVoiwJ3j3gM8J4k9B6roQCKJY6hIOmpSUSAR0cjcdPDE+v2tratDPlnIALfRNAJFwJfwO8dTgynRf2d4a1FDrAVzAIDSNKyAdt4Nz1jptiq7W8KOoV6YuN4336SCASdrblhu9qVO29fQrl6F20lRSYnVawPeRBkf3fHNfttXIYAUqksUANNgGA94++YG0TvJ8DiyrYZoFQOSNPSPO4gHYECVJkwI3U4bzmXDR0PTyMyCAek3k3xBObrKA4Ctq1F17t1HvXglvrQCSb8oI5gJsEzgqUpFjGqDut4uLdbatr7KSFxoJeSzAHTfcXswiR8bHF1kMz3Z0knujfYyjeKiNj5dbxc4HqL8+pLq4ViPDpO9ivj6jFtlq8HSRBHQjx6+IB8sFQgrPqTmhgQQGEQwNr9J8j6XwA8a7JdcuSovyxIne0wR15SfScEtPMvSJCwyN7wa426mLeEx6jHjBXMo7UWAiGuI9L8s9SGGCeGs2zfDKwgFQzdRMH8CMTK2W7mlTSoQKlR7gGyjSQJPkSPS+DLNCoZkUjHVWt+Bb+QwGcVbXXUAlveWBcmQdgN4j8jjcusneE8R7uEqAFB6Shnz3G9v/AKwTBkCgqAR0j61tRg+nMT0F/AEQz+UqJLvSqqrEwSjRq3IuP788dcOrVoDUVaogtBVmXUTYAjY6jMDedumKwtF7M8NLHvXmJmD1MR+AFhsdMA7sBfVMy4q6dB0WuATbS5JmYFwoi55viALLdqc93ZikkoYKjL1eQRPMddj4kxuPXErL9rc2wB7ogX1H2eoQsCQSdQsVIgm1/LHPKdHVLMajGlhaZIjwt63wzxLh61lCttN/MdRv1EidxJjAUe0+d2AQvNqfs9TXp6sV1zHgeuHf2jz3MNKWHKfZ6sMw3X39/AeIIxZTqw4nwugKgWpTo0wxbSVpITpGkbFCdRHWbQbGMT8s+TEUwJAApqrK7AKeXSAwIAM6T42BxQftVmxpmmSSJYezVAVg/wCv60GBvhlO1WdbVNNFYBSqmhUJBJgE8wIm8WmAcOUaJxVyjFF0KQZCzT5TqhTaOsaZI+qemPKGfyazyJTJFx3YEr4yoIIPrgbPazNIvPSFOGCGaDwC2xu4nrYT08cOVu0+cGswgCjZsvUBO9/3kBbG+DKdXOX4XTzLl6ndlFa1JUgGw0tULKGfl0293beARfZXLJTXTTVUWSYUQJJkn8cA1DtLnCVAWkA6llYZeqVJNwLP1vcevXHdLtVmiEOiSxi2WePHVPe7R/PFlWinj1eKToFdmdSBpVjvaZAi3hvgSyWVdHRjRqwpggIfd2NvGP0GPMr2wzdXWURNChjPc1CSRMSA/Lt1O4I6Ye/a3MyUamBUsdApMSQZ5gC4JHlE32EGDrWLx26YrcGqKbI7KfdcIwMSblbMCLWI6DEvjlF8w6FaVQwiqeQiDebsPM/FRjj9p81qCju50lgDQqy4HVRruJ63jrjml2ozbPoikH3K9xVJQQLsA8xJ3gdcXQdJiYOzNQUOne6tWmbREaZ8Y64Y4QtSjVcvTqiabKORiJhTuB1iMNntTmbr9G1RTpKLQqEk32BqA9CfQY5TtdmXYhEQqraWfunIBA8ntcEXI6HF1PWfhrI8Bq1CF7tlWeZmkQI3E+8f1weV2CITOkKpvvAA3wD0+12bJ0Gjpq6dQXuXJP8AtLhh8R0N9pr+JcSqZhkD1+SNZUoUQhTci3PFhEm+2GcTxk4rfsJne9zGYI/d6U0ed35hYHSfqk9BPXBvgA/wzpRUzBBBEJt4k1OpEkwBMk7C8Rg/wtEcZ7/iPU+npKWCg0yVJ2DBjvFwCDBI/wAp6QdCOKnjHZ2hmmVqyliogQzC0z0OHfUzNcuXZxBuaYINuQXmZiDFm6+J3w8dLOSa+XBMwoWtaSCZimZPuiZsI8cHlHsflVEBWI+yzsyi/RWJA9Y6Yd/ZXK/cpA/yJ6fZwdhgCzahZDV8uLEGVrEFCLqQKXgJ3+p5EYcOWVUMVlZIglkcrJsQHUFt7QyT5nfB2ezGWNzSQnx0J/Tjj9lMr90nyJ5/5fM4uyxn5QCo7vXo6itMNCV291QJA7pd94nx8CceVuZalKmGcuoLu6gFlleUICdCCZMyxMSeUDGgHsnlfuaf/rp9NvqY8/ZLK/cp/wCun/Ri7LGa1aNM6qZzCiREOrGJkWqUw2rruo26xOJGdQGo1R8xQVqgQcorPsIsppLuxJjV9YDzOhjsllfuk+Sn/ThHsllTvST5E/pxdh1ZxWVWoMKJNRGWatQiCdI1KukH6NAbxJJJEnwqayElTDXSfdkSFIAuSOmw3nfm5tcHZHKTPdJP+hP6fIfhhHsjlPuafyJt8uHssZVlKLE0gASYdgIvN4tO9hYW8PKRXZaKCmG0uFhtIlhJmBsFnUBa8kD104dksp9ynyJ/Thfsllfukv8A5Kfp9nwxdzjNKlXRTQiu1g202k3JBIAA3w8qiqab0v3iuxbSSCA0AnTEi4aSLST6DRf2Tyv3Sf8Arp/0YX7JZXfuU/8AXT/owdlgC4NVqPS7x0XSkjUoUAwJJCFtJ9VIAvbE7JZsVind16IaOU6hJHgb36bAfjgrpdjcoskUheTJAJE7gEgkDyFsNDsNkrzSDf6wGj01Ax8MXaLFVVqbaoDAayDyymrTPNpEE2nzHjjzPqI5RqOsjSXURpjWQS26CSQI2M4Il7NUQAAaiqNlVyF+UQPyx0ez1K93vvDRcxJkCZMD8B4YOxwInhzhirNGkSwdjYBiJkArM2gtcDY74g8Lz9KgxWn3OpmgFILMNQ1AFm2ChiB7thg1zHZHLVABUXvANhUCvHzqcR6fYTJq2tUIPgI0/Lp0j8MPYYapZ6nUAYa5BvqiZ6W1afwB/jim7U1no0QfZ0GXWvTqrD6TrLyRpCMCGaTMyNXXBNl+yeXRtSKVMRYKBEzsFj8sODsvlwCNAg78iX9eS+DTjPV7V1lzD5kU1DOy61FXlNNV06GU05LdQ8i+wixZo9odC5tRlqajNCCBUsg7rQAFNEgiJMEAXA2xow7J5X7tflT+GnHjdkcod6SH/av9OHYPWb5TjBo5n2gUNfdQNIr6pZhVBIYU4C88BAoAxIzvaZmpKpy8dzmfaQ3egAk1XfTakARzETMyATvc9/YvJwR3FO+/Il//AI47/ZDKX+hp3/8A1p/Ti2LKz/jOf1Zhsw1LRrajKmqJJpspUIQkxIUzFoPjh9uPPmKdFnpKz0HSoaneANUVSSqwKcEyVaR1uAJwdDsllR/4af8A66f9GPR2Uyt/okvv9HTv68mLYsAdftCcwuapiii+1xq1VZ0gUqacv0d2gSJO/QxeXne0795ULZZkLZdUJWtDqoLEEMKUzzyQT0HxLz2Syth3KW25Kf8AThHsjlPuU2j3E2+XxwbCzujx8ijl6By7Rlxr1CoAxsdiaRKEavq3AkTviXkuMmlQyv0EJl3aqrNWjWXSty3pyY7w7SbeeDgdj8p9zT2j93T28Pc2x63ZLKn/AMa/JT/ow7BgD4Zxhy2bYohbMq+od4VWmAHBAlDqIueknVbeJnDe1rmohFOmFp0u6VWqHU91k953YAPIOWOo8RgxTsnlhcU1BvfRT2O49zHJ7IZX7pP/AF0/GfseODYsA1HjL5cZOl7MdOWDMsvDOdFRLkUzpWC1hOohbjqxwztCqZn2hMqTVqNUYk1jcMbL+62UKY8ZnwxoP7JZa30a2sOSnYRFuT+5xyOx+V+7Tr/46Wx3Huf3GHYsAHCM4aWitSy+htZqO7V41y51A/RgCZAG+w3JnErK8dFRs0qUEAzSwymtyhirSRqoQdWqSrWn/Vg3HZPKwB3awLgaKcA+PuYS9ksqNqaj0SmOkfY8I/DFsWAfM9pajZk1aQWm/d93esWpkhg1tdKACJ2j3d7EGJxipUrVaR9mSjCurd3vUGkS5hVUKPE2F7wJGg/sdlPuk+Sn/RjnM9jMs66SHC7lVcqpPiVWAT5kYdixRf4Y1RqrUkOoIqlmEw1RiwYjVfSAqqP9JMCYwf4qOBdm6GULmiGGsAGWJ2mN/U4t8BeYWFhYL9RYWFhYCWFhYWJFhYWFi/UWFhYWJFhYWFiRYWFhYkWFhYWJFhYWFgRYWFhYEWFhYWFFhYWFhRYWFhYkWFhYWFFhYWFgqI4WFhYKiwsLCxIsLCwsKLCwsLEiwsLCxJ7hYWFhBY8wsLC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8" name="Picture 14" descr="http://www.maximisepotential.co.uk/wp-content/uploads/2010/12/100-dollar-bill-benjamin-frankl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573016"/>
            <a:ext cx="4032448" cy="157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>
                <a:solidFill>
                  <a:srgbClr val="002060"/>
                </a:solidFill>
              </a:rPr>
              <a:t>Ako vieme, kedy bol vynález prvýkrát vynájdený?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Niekedy to vieme z dobových dokumentov 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alebo ich skúmajú vedci rôznymi technikami...</a:t>
            </a:r>
          </a:p>
        </p:txBody>
      </p:sp>
      <p:pic>
        <p:nvPicPr>
          <p:cNvPr id="18434" name="Picture 2" descr="http://thierry.raguier.free.fr/4ComputerVinciDraw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348880"/>
            <a:ext cx="2549372" cy="2270614"/>
          </a:xfrm>
          <a:prstGeom prst="rect">
            <a:avLst/>
          </a:prstGeom>
          <a:noFill/>
        </p:spPr>
      </p:pic>
      <p:pic>
        <p:nvPicPr>
          <p:cNvPr id="18438" name="Picture 6" descr="http://commondatastorage.googleapis.com/www.yanyi.info/Chinese%20Culture/sina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36912"/>
            <a:ext cx="3042592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sk-SK" sz="6600" dirty="0">
                <a:solidFill>
                  <a:srgbClr val="002060"/>
                </a:solidFill>
              </a:rPr>
              <a:t>Patent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Čo je patent?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Patent je úradný dokument </a:t>
            </a:r>
          </a:p>
          <a:p>
            <a:pPr>
              <a:buNone/>
            </a:pPr>
            <a:r>
              <a:rPr lang="sk-SK" dirty="0"/>
              <a:t>udelený vynálezcovi vládou.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Podmienkou udelenia patentu </a:t>
            </a:r>
          </a:p>
          <a:p>
            <a:pPr>
              <a:buNone/>
            </a:pPr>
            <a:r>
              <a:rPr lang="sk-SK" dirty="0"/>
              <a:t>je novosť!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  <p:pic>
        <p:nvPicPr>
          <p:cNvPr id="19458" name="Picture 2" descr="http://www.gajdosikova.eu/picture/pat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2880320" cy="407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117</Words>
  <Application>Microsoft Macintosh PowerPoint</Application>
  <PresentationFormat>Prezentácia na obrazovke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Občiansky</vt:lpstr>
      <vt:lpstr>Vynález, objav, patent</vt:lpstr>
      <vt:lpstr>Objav</vt:lpstr>
      <vt:lpstr>Vynález</vt:lpstr>
      <vt:lpstr>Ako viedli vynálezy k objavom?</vt:lpstr>
      <vt:lpstr>Ako viedli objavy k vynálezom?</vt:lpstr>
      <vt:lpstr>Ako vieme, kedy bol vynález prvýkrát vynájdený?</vt:lpstr>
      <vt:lpstr>Patent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Vynález, objav, patent</dc:title>
  <dc:creator>Juliána</dc:creator>
  <cp:lastModifiedBy>Microsoft Office User</cp:lastModifiedBy>
  <cp:revision>14</cp:revision>
  <dcterms:created xsi:type="dcterms:W3CDTF">2014-09-08T14:09:34Z</dcterms:created>
  <dcterms:modified xsi:type="dcterms:W3CDTF">2020-10-30T08:35:41Z</dcterms:modified>
</cp:coreProperties>
</file>