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1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edyt. styl wz. tyt.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21-04-26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‹nr›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22921" y="881529"/>
            <a:ext cx="6498158" cy="2106707"/>
          </a:xfrm>
        </p:spPr>
        <p:txBody>
          <a:bodyPr/>
          <a:lstStyle/>
          <a:p>
            <a:r>
              <a:rPr lang="pl-PL" dirty="0" smtClean="0">
                <a:latin typeface="BlairMdITC TT-Medium"/>
                <a:cs typeface="BlairMdITC TT-Medium"/>
              </a:rPr>
              <a:t>PRZYWRÓĆ NASZĄ ZIEMIĘ</a:t>
            </a:r>
            <a:endParaRPr lang="pl-PL" dirty="0">
              <a:latin typeface="BlairMdITC TT-Medium"/>
              <a:cs typeface="BlairMdITC TT-Medium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22921" y="3242234"/>
            <a:ext cx="6498159" cy="973419"/>
          </a:xfrm>
        </p:spPr>
        <p:txBody>
          <a:bodyPr/>
          <a:lstStyle/>
          <a:p>
            <a:r>
              <a:rPr lang="pl-PL" dirty="0" smtClean="0"/>
              <a:t>JAK MOJA RODZINA PRZYCZYNIA SIĘ</a:t>
            </a:r>
            <a:br>
              <a:rPr lang="pl-PL" dirty="0" smtClean="0"/>
            </a:br>
            <a:r>
              <a:rPr lang="pl-PL" dirty="0" smtClean="0"/>
              <a:t>DO OCHRONY ŚRODOWISKA</a:t>
            </a:r>
            <a:endParaRPr lang="pl-PL" dirty="0"/>
          </a:p>
        </p:txBody>
      </p:sp>
      <p:pic>
        <p:nvPicPr>
          <p:cNvPr id="4" name="Obraz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0" y="4048311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SGREGACJA ŚMIECI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Zgodnie z wytycznymi naszej Gminy, segregujemy odpady na:</a:t>
            </a:r>
            <a:br>
              <a:rPr lang="pl-PL" dirty="0" smtClean="0"/>
            </a:br>
            <a:r>
              <a:rPr lang="pl-PL" dirty="0" smtClean="0"/>
              <a:t>- metale i tworzywa sztuczne (plastikowe butelki PET, opakowania plastikowe, folie, opakowania kartonowe powleczone aluminium, opakowania metalowe, w tym aluminiowe)</a:t>
            </a:r>
            <a:br>
              <a:rPr lang="pl-PL" dirty="0" smtClean="0"/>
            </a:br>
            <a:r>
              <a:rPr lang="pl-PL" dirty="0" smtClean="0"/>
              <a:t>- papier (gazety, kartony,</a:t>
            </a:r>
            <a:br>
              <a:rPr lang="pl-PL" dirty="0" smtClean="0"/>
            </a:br>
            <a:r>
              <a:rPr lang="pl-PL" dirty="0" smtClean="0"/>
              <a:t>opakowania papierowe)</a:t>
            </a:r>
            <a:br>
              <a:rPr lang="pl-PL" dirty="0" smtClean="0"/>
            </a:br>
            <a:r>
              <a:rPr lang="pl-PL" dirty="0" smtClean="0"/>
              <a:t>- szkło białe i kolorowe</a:t>
            </a:r>
          </a:p>
        </p:txBody>
      </p:sp>
      <p:pic>
        <p:nvPicPr>
          <p:cNvPr id="5" name="Obraz 4" descr="kosz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57" y="3690470"/>
            <a:ext cx="3989294" cy="29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ŚMIECI BIO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Zielone odpady kuchenne (np. obierki warzyw i owoców, resztki kasz, skorupki jajek) zbieramy</a:t>
            </a:r>
            <a:br>
              <a:rPr lang="pl-PL" dirty="0" smtClean="0"/>
            </a:b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I kompostujemy w ogrodzie,</a:t>
            </a:r>
            <a:br>
              <a:rPr lang="pl-PL" dirty="0" smtClean="0"/>
            </a:br>
            <a:r>
              <a:rPr lang="pl-PL" dirty="0" smtClean="0"/>
              <a:t>w kompostowniku.</a:t>
            </a:r>
            <a:endParaRPr lang="pl-PL" dirty="0"/>
          </a:p>
        </p:txBody>
      </p:sp>
      <p:pic>
        <p:nvPicPr>
          <p:cNvPr id="5" name="Obraz 4" descr="resztki komp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1" y="2432423"/>
            <a:ext cx="2390588" cy="1792941"/>
          </a:xfrm>
          <a:prstGeom prst="rect">
            <a:avLst/>
          </a:prstGeom>
        </p:spPr>
      </p:pic>
      <p:pic>
        <p:nvPicPr>
          <p:cNvPr id="7" name="Obraz 6" descr="kompostowni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6" y="2831353"/>
            <a:ext cx="2917266" cy="38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9275" y="642471"/>
            <a:ext cx="3644214" cy="530113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Drobne organizmy</a:t>
            </a:r>
            <a:br>
              <a:rPr lang="pl-PL" dirty="0" smtClean="0"/>
            </a:br>
            <a:r>
              <a:rPr lang="pl-PL" dirty="0" smtClean="0"/>
              <a:t>(np. dżdżownice) oraz </a:t>
            </a:r>
            <a:r>
              <a:rPr lang="pl-PL" dirty="0" err="1" smtClean="0"/>
              <a:t>destruenci</a:t>
            </a:r>
            <a:r>
              <a:rPr lang="pl-PL" dirty="0" smtClean="0"/>
              <a:t> rozkładają resztki i przekształcają je w humus.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gotowy kompo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5" y="3074897"/>
            <a:ext cx="3506194" cy="2629646"/>
          </a:xfrm>
          <a:prstGeom prst="rect">
            <a:avLst/>
          </a:prstGeom>
        </p:spPr>
      </p:pic>
      <p:pic>
        <p:nvPicPr>
          <p:cNvPr id="5" name="Obraz 4" descr="kwiatk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06" y="3000190"/>
            <a:ext cx="3749238" cy="281192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751294" y="642471"/>
            <a:ext cx="37601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Gotowy kompost jest doskonałym nawozem, który </a:t>
            </a: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wykorzystujemy</a:t>
            </a:r>
            <a:b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 </a:t>
            </a: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grodzie.</a:t>
            </a:r>
          </a:p>
        </p:txBody>
      </p:sp>
    </p:spTree>
    <p:extLst>
      <p:ext uri="{BB962C8B-B14F-4D97-AF65-F5344CB8AC3E}">
        <p14:creationId xmlns:p14="http://schemas.microsoft.com/office/powerpoint/2010/main" val="5609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ZUŻYTE UBRANIA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Zużyte ubrania, zniszczone oraz takie, które nie nadają się do dalszego wykorzystywania, a są wykonane z bawełny, wykorzystujemy jako szmatki lub ścierki do mycia i sprzątania.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scie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7309" y="2811430"/>
            <a:ext cx="3034927" cy="40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OPAKOWANIA I TORBY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Używamy tylko toreb wielorazowych.</a:t>
            </a:r>
          </a:p>
          <a:p>
            <a:pPr marL="0" indent="0">
              <a:buNone/>
            </a:pPr>
            <a:r>
              <a:rPr lang="pl-PL" dirty="0" smtClean="0"/>
              <a:t>Korzystamy z </a:t>
            </a:r>
            <a:r>
              <a:rPr lang="pl-PL" smtClean="0"/>
              <a:t>opakowań wielorazowych.</a:t>
            </a:r>
            <a:endParaRPr lang="pl-PL" dirty="0"/>
          </a:p>
        </p:txBody>
      </p:sp>
      <p:pic>
        <p:nvPicPr>
          <p:cNvPr id="4" name="Obraz 3" descr="tor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3" y="2872440"/>
            <a:ext cx="4437529" cy="33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SPRZĄTANIE OKOLICY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Raz na parę tygodni (lub w razie potrzeby) sprzątamy najbliższą okolicę. Zbieramy śmieci i wyrzucamy je do kosza.</a:t>
            </a:r>
            <a:endParaRPr lang="pl-PL" dirty="0"/>
          </a:p>
        </p:txBody>
      </p:sp>
      <p:pic>
        <p:nvPicPr>
          <p:cNvPr id="4" name="Obraz 3" descr="sprz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80" y="2685676"/>
            <a:ext cx="5100919" cy="38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7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yza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Bryza.thmx</Template>
  <TotalTime>68</TotalTime>
  <Words>120</Words>
  <Application>Microsoft Macintosh PowerPoint</Application>
  <PresentationFormat>Pokaz na ekranie (4:3)</PresentationFormat>
  <Paragraphs>20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Bryza</vt:lpstr>
      <vt:lpstr>PRZYWRÓĆ NASZĄ ZIEMIĘ</vt:lpstr>
      <vt:lpstr>SGREGACJA ŚMIECI</vt:lpstr>
      <vt:lpstr>ŚMIECI BIO</vt:lpstr>
      <vt:lpstr>Prezentacja programu PowerPoint</vt:lpstr>
      <vt:lpstr>ZUŻYTE UBRANIA</vt:lpstr>
      <vt:lpstr>OPAKOWANIA I TORBY</vt:lpstr>
      <vt:lpstr>SPRZĄTANIE OKOLICY</vt:lpstr>
    </vt:vector>
  </TitlesOfParts>
  <Company>Just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PRZYWRÓĆ NASZĄ ZIEMIĘ</dc:title>
  <dc:creator>Just Just</dc:creator>
  <cp:lastModifiedBy>Just Just</cp:lastModifiedBy>
  <cp:revision>9</cp:revision>
  <dcterms:created xsi:type="dcterms:W3CDTF">2021-04-19T18:07:33Z</dcterms:created>
  <dcterms:modified xsi:type="dcterms:W3CDTF">2021-04-26T10:25:15Z</dcterms:modified>
</cp:coreProperties>
</file>