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1" r:id="rId1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4F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158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5D09A-0D4F-4332-B505-34B6161485C1}" type="datetimeFigureOut">
              <a:rPr lang="pl-PL" smtClean="0"/>
              <a:t>20.04.2021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8E712-5B75-4D7B-BA3A-E601630881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847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5D09A-0D4F-4332-B505-34B6161485C1}" type="datetimeFigureOut">
              <a:rPr lang="pl-PL" smtClean="0"/>
              <a:t>20.04.2021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8E712-5B75-4D7B-BA3A-E601630881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8850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5D09A-0D4F-4332-B505-34B6161485C1}" type="datetimeFigureOut">
              <a:rPr lang="pl-PL" smtClean="0"/>
              <a:t>20.04.2021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8E712-5B75-4D7B-BA3A-E601630881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6829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5D09A-0D4F-4332-B505-34B6161485C1}" type="datetimeFigureOut">
              <a:rPr lang="pl-PL" smtClean="0"/>
              <a:t>20.04.2021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8E712-5B75-4D7B-BA3A-E601630881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838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5D09A-0D4F-4332-B505-34B6161485C1}" type="datetimeFigureOut">
              <a:rPr lang="pl-PL" smtClean="0"/>
              <a:t>20.04.2021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8E712-5B75-4D7B-BA3A-E601630881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67046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5D09A-0D4F-4332-B505-34B6161485C1}" type="datetimeFigureOut">
              <a:rPr lang="pl-PL" smtClean="0"/>
              <a:t>20.04.2021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8E712-5B75-4D7B-BA3A-E601630881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5394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5D09A-0D4F-4332-B505-34B6161485C1}" type="datetimeFigureOut">
              <a:rPr lang="pl-PL" smtClean="0"/>
              <a:t>20.04.2021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8E712-5B75-4D7B-BA3A-E601630881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8575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5D09A-0D4F-4332-B505-34B6161485C1}" type="datetimeFigureOut">
              <a:rPr lang="pl-PL" smtClean="0"/>
              <a:t>20.04.2021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8E712-5B75-4D7B-BA3A-E601630881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2402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5D09A-0D4F-4332-B505-34B6161485C1}" type="datetimeFigureOut">
              <a:rPr lang="pl-PL" smtClean="0"/>
              <a:t>20.04.2021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8E712-5B75-4D7B-BA3A-E601630881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6937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5D09A-0D4F-4332-B505-34B6161485C1}" type="datetimeFigureOut">
              <a:rPr lang="pl-PL" smtClean="0"/>
              <a:t>20.04.2021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8E712-5B75-4D7B-BA3A-E601630881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2259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5D09A-0D4F-4332-B505-34B6161485C1}" type="datetimeFigureOut">
              <a:rPr lang="pl-PL" smtClean="0"/>
              <a:t>20.04.2021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8E712-5B75-4D7B-BA3A-E601630881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46598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F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5D09A-0D4F-4332-B505-34B6161485C1}" type="datetimeFigureOut">
              <a:rPr lang="pl-PL" smtClean="0"/>
              <a:t>20.04.2021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B8E712-5B75-4D7B-BA3A-E601630881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76593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b="1" dirty="0" smtClean="0"/>
              <a:t>WIOSNA W OGRODZIE</a:t>
            </a:r>
            <a:endParaRPr lang="pl-PL" b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b="1" dirty="0" smtClean="0"/>
              <a:t>Zdjęcia przedstawiają tulipany w moim ogrodzie.</a:t>
            </a:r>
          </a:p>
          <a:p>
            <a:r>
              <a:rPr lang="pl-PL" b="1" dirty="0" smtClean="0"/>
              <a:t>Sadzonki tulipanów sadzi się jesienią,</a:t>
            </a:r>
            <a:br>
              <a:rPr lang="pl-PL" b="1" dirty="0" smtClean="0"/>
            </a:br>
            <a:r>
              <a:rPr lang="pl-PL" b="1" dirty="0" smtClean="0"/>
              <a:t>a wschodzą wiosną.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64368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06.04.2021</a:t>
            </a:r>
            <a:endParaRPr lang="pl-PL" dirty="0"/>
          </a:p>
        </p:txBody>
      </p:sp>
      <p:pic>
        <p:nvPicPr>
          <p:cNvPr id="9218" name="Picture 2" descr="C:\Users\malgorzata.spiewak\Desktop\Wiosna zdjęcia\060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96752"/>
            <a:ext cx="3528392" cy="26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malgorzata.spiewak\Desktop\Wiosna zdjęcia\060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073" y="1196752"/>
            <a:ext cx="3528392" cy="26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malgorzata.spiewak\Desktop\Wiosna zdjęcia\060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693" y="3879049"/>
            <a:ext cx="3534299" cy="265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malgorzata.spiewak\Desktop\Wiosna zdjęcia\060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073" y="3878008"/>
            <a:ext cx="3528392" cy="26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009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08.04.2021</a:t>
            </a:r>
            <a:endParaRPr lang="pl-PL" dirty="0"/>
          </a:p>
        </p:txBody>
      </p:sp>
      <p:pic>
        <p:nvPicPr>
          <p:cNvPr id="10242" name="Picture 2" descr="C:\Users\malgorzata.spiewak\Desktop\Wiosna zdjęcia\080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3600400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malgorzata.spiewak\Desktop\Wiosna zdjęcia\080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56" y="3932423"/>
            <a:ext cx="3585296" cy="268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malgorzata.spiewak\Desktop\Wiosna zdjęcia\080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074" y="3932422"/>
            <a:ext cx="3580727" cy="268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malgorzata.spiewak\Desktop\Wiosna zdjęcia\080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257" y="1210143"/>
            <a:ext cx="3582545" cy="268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1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10.04.2021</a:t>
            </a:r>
            <a:endParaRPr lang="pl-PL" dirty="0"/>
          </a:p>
        </p:txBody>
      </p:sp>
      <p:pic>
        <p:nvPicPr>
          <p:cNvPr id="11266" name="Picture 2" descr="C:\Users\malgorzata.spiewak\Desktop\Wiosna zdjęcia\100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381642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malgorzata.spiewak\Desktop\Wiosna zdjęcia\100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213" y="1169749"/>
            <a:ext cx="3684409" cy="276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malgorzata.spiewak\Desktop\Wiosna zdjęcia\100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70" y="4041068"/>
            <a:ext cx="3800538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malgorzata.spiewak\Desktop\Wiosna zdjęcia\100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41068"/>
            <a:ext cx="3671606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64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13.04.2021</a:t>
            </a:r>
            <a:endParaRPr lang="pl-PL" dirty="0"/>
          </a:p>
        </p:txBody>
      </p:sp>
      <p:pic>
        <p:nvPicPr>
          <p:cNvPr id="12290" name="Picture 2" descr="C:\Users\malgorzata.spiewak\Desktop\Wiosna zdjęcia\130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09" y="1124742"/>
            <a:ext cx="3698564" cy="277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malgorzata.spiewak\Desktop\Wiosna zdjęcia\130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124743"/>
            <a:ext cx="3960440" cy="277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malgorzata.spiewak\Desktop\Wiosna zdjęcia\130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09" y="3967445"/>
            <a:ext cx="3698564" cy="277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malgorzata.spiewak\Desktop\Wiosna zdjęcia\130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948" y="3969996"/>
            <a:ext cx="3965468" cy="2771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59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16.04.2021</a:t>
            </a:r>
            <a:endParaRPr lang="pl-PL" dirty="0"/>
          </a:p>
        </p:txBody>
      </p:sp>
      <p:pic>
        <p:nvPicPr>
          <p:cNvPr id="13314" name="Picture 2" descr="C:\Users\malgorzata.spiewak\Desktop\Wiosna zdjęcia\180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00" y="1219220"/>
            <a:ext cx="3586783" cy="269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malgorzata.spiewak\Desktop\Wiosna zdjęcia\180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01" y="3968426"/>
            <a:ext cx="3601246" cy="270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malgorzata.spiewak\Desktop\Wiosna zdjęcia\180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968426"/>
            <a:ext cx="3552395" cy="266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malgorzata.spiewak\Desktop\Wiosna zdjęcia\180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505" y="1236141"/>
            <a:ext cx="3564223" cy="267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24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18.04.2021</a:t>
            </a:r>
            <a:endParaRPr lang="pl-PL" dirty="0"/>
          </a:p>
        </p:txBody>
      </p:sp>
      <p:pic>
        <p:nvPicPr>
          <p:cNvPr id="14338" name="Picture 2" descr="C:\Users\malgorzata.spiewak\Desktop\Wiosna zdjęcia\180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malgorzata.spiewak\Desktop\Wiosna zdjęcia\180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1141132"/>
            <a:ext cx="3722565" cy="279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malgorzata.spiewak\Desktop\Wiosna zdjęcia\180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05064"/>
            <a:ext cx="3744416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malgorzata.spiewak\Desktop\Wiosna zdjęcia\180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6" y="4005064"/>
            <a:ext cx="3722565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70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20.04.2021</a:t>
            </a:r>
            <a:endParaRPr lang="pl-PL" dirty="0"/>
          </a:p>
        </p:txBody>
      </p:sp>
      <p:pic>
        <p:nvPicPr>
          <p:cNvPr id="1026" name="Picture 2" descr="C:\Users\malgorzata.spiewak\Desktop\200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46" y="3850322"/>
            <a:ext cx="3859313" cy="27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lgorzata.spiewak\Desktop\200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19" y="1124744"/>
            <a:ext cx="3841740" cy="266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algorzata.spiewak\Desktop\200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953" y="3850322"/>
            <a:ext cx="4053471" cy="27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algorzata.spiewak\Desktop\200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734" y="1124744"/>
            <a:ext cx="4065689" cy="266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756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792087"/>
          </a:xfrm>
        </p:spPr>
        <p:txBody>
          <a:bodyPr/>
          <a:lstStyle/>
          <a:p>
            <a:r>
              <a:rPr lang="pl-PL" dirty="0" smtClean="0"/>
              <a:t>05.03.2021</a:t>
            </a:r>
            <a:endParaRPr lang="pl-PL" dirty="0"/>
          </a:p>
        </p:txBody>
      </p:sp>
      <p:pic>
        <p:nvPicPr>
          <p:cNvPr id="1026" name="Picture 2" descr="C:\Users\malgorzata.spiewak\Desktop\Wiosna zdjęcia\050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78" y="1372139"/>
            <a:ext cx="3714414" cy="2704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lgorzata.spiewak\Desktop\Wiosna zdjęcia\050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357744"/>
            <a:ext cx="3888433" cy="271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algorzata.spiewak\Desktop\Wiosna zdjęcia\050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78" y="4149079"/>
            <a:ext cx="3714414" cy="259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algorzata.spiewak\Desktop\Wiosna zdjęcia\050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454" y="4149078"/>
            <a:ext cx="3890978" cy="259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501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10.03.2021</a:t>
            </a:r>
            <a:endParaRPr lang="pl-PL" dirty="0"/>
          </a:p>
        </p:txBody>
      </p:sp>
      <p:pic>
        <p:nvPicPr>
          <p:cNvPr id="2050" name="Picture 2" descr="C:\Users\malgorzata.spiewak\Desktop\Wiosna zdjęcia\100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04" y="1196752"/>
            <a:ext cx="371245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algorzata.spiewak\Desktop\Wiosna zdjęcia\100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951058"/>
            <a:ext cx="3651762" cy="271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algorzata.spiewak\Desktop\Wiosna zdjęcia\100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15054"/>
            <a:ext cx="3744416" cy="27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malgorzata.spiewak\Desktop\Wiosna zdjęcia\100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96752"/>
            <a:ext cx="3651762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05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12.03.2021</a:t>
            </a:r>
            <a:endParaRPr lang="pl-PL" dirty="0"/>
          </a:p>
        </p:txBody>
      </p:sp>
      <p:pic>
        <p:nvPicPr>
          <p:cNvPr id="3074" name="Picture 2" descr="C:\Users\malgorzata.spiewak\Desktop\Wiosna zdjęcia\120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3960440" cy="277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algorzata.spiewak\Desktop\Wiosna zdjęcia\120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5" y="1214751"/>
            <a:ext cx="3816424" cy="276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malgorzata.spiewak\Desktop\Wiosna zdjęcia\120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05064"/>
            <a:ext cx="3960440" cy="2736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malgorzata.spiewak\Desktop\Wiosna zdjęcia\120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994482"/>
            <a:ext cx="3816425" cy="27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852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19.03.2021</a:t>
            </a:r>
            <a:endParaRPr lang="pl-PL" dirty="0"/>
          </a:p>
        </p:txBody>
      </p:sp>
      <p:pic>
        <p:nvPicPr>
          <p:cNvPr id="4098" name="Picture 2" descr="C:\Users\malgorzata.spiewak\Desktop\Wiosna zdjęcia\190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364840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malgorzata.spiewak\Desktop\Wiosna zdjęcia\190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681" y="1196752"/>
            <a:ext cx="3755711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malgorzata.spiewak\Desktop\Wiosna zdjęcia\190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999938"/>
            <a:ext cx="3672408" cy="268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malgorzata.spiewak\Desktop\Wiosna zdjęcia\190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5" y="3999937"/>
            <a:ext cx="3683703" cy="268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854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24.03.2021</a:t>
            </a:r>
            <a:endParaRPr lang="pl-PL" dirty="0"/>
          </a:p>
        </p:txBody>
      </p:sp>
      <p:pic>
        <p:nvPicPr>
          <p:cNvPr id="5122" name="Picture 2" descr="C:\Users\malgorzata.spiewak\Desktop\Wiosna zdjęcia\240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14754"/>
            <a:ext cx="3624403" cy="271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malgorzata.spiewak\Desktop\Wiosna zdjęcia\240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214754"/>
            <a:ext cx="4088238" cy="271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malgorzata.spiewak\Desktop\Wiosna zdjęcia\240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05064"/>
            <a:ext cx="3624403" cy="271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malgorzata.spiewak\Desktop\Wiosna zdjęcia\240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5" y="4005064"/>
            <a:ext cx="4088237" cy="271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256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31.03.2021</a:t>
            </a:r>
            <a:endParaRPr lang="pl-PL" dirty="0"/>
          </a:p>
        </p:txBody>
      </p:sp>
      <p:pic>
        <p:nvPicPr>
          <p:cNvPr id="6146" name="Picture 2" descr="C:\Users\malgorzata.spiewak\Desktop\Wiosna zdjęcia\310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14754"/>
            <a:ext cx="3528392" cy="26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malgorzata.spiewak\Desktop\Wiosna zdjęcia\310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3" y="1214754"/>
            <a:ext cx="3816425" cy="26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malgorzata.spiewak\Desktop\Wiosna zdjęcia\310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921" y="3897052"/>
            <a:ext cx="3508055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malgorzata.spiewak\Desktop\Wiosna zdjęcia\310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3" y="3897052"/>
            <a:ext cx="3816425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73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01.04.2021</a:t>
            </a:r>
            <a:endParaRPr lang="pl-PL" dirty="0"/>
          </a:p>
        </p:txBody>
      </p:sp>
      <p:pic>
        <p:nvPicPr>
          <p:cNvPr id="7170" name="Picture 2" descr="C:\Users\malgorzata.spiewak\Desktop\Wiosna zdjęcia\010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3915052"/>
            <a:ext cx="3672409" cy="278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malgorzata.spiewak\Desktop\Wiosna zdjęcia\010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075" y="1124743"/>
            <a:ext cx="3745629" cy="274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malgorzata.spiewak\Desktop\Wiosna zdjęcia\010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99" y="1124744"/>
            <a:ext cx="3653585" cy="274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malgorzata.spiewak\Desktop\Wiosna zdjęcia\010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496" y="3915051"/>
            <a:ext cx="3714208" cy="278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71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02.04.2021</a:t>
            </a:r>
            <a:endParaRPr lang="pl-PL" dirty="0"/>
          </a:p>
        </p:txBody>
      </p:sp>
      <p:pic>
        <p:nvPicPr>
          <p:cNvPr id="8194" name="Picture 2" descr="C:\Users\malgorzata.spiewak\Desktop\Wiosna zdjęcia\020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96752"/>
            <a:ext cx="3717446" cy="275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malgorzata.spiewak\Desktop\Wiosna zdjęcia\020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05064"/>
            <a:ext cx="3717446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malgorzata.spiewak\Desktop\Wiosna zdjęcia\020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05064"/>
            <a:ext cx="3816424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malgorzata.spiewak\Desktop\Wiosna zdjęcia\020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3"/>
            <a:ext cx="3816424" cy="27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29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inezka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154</TotalTime>
  <Words>31</Words>
  <Application>Microsoft Office PowerPoint</Application>
  <PresentationFormat>Pokaz na ekranie (4:3)</PresentationFormat>
  <Paragraphs>18</Paragraphs>
  <Slides>16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17" baseType="lpstr">
      <vt:lpstr>Motyw pakietu Office</vt:lpstr>
      <vt:lpstr>WIOSNA W OGRODZIE</vt:lpstr>
      <vt:lpstr>05.03.2021</vt:lpstr>
      <vt:lpstr>10.03.2021</vt:lpstr>
      <vt:lpstr>12.03.2021</vt:lpstr>
      <vt:lpstr>19.03.2021</vt:lpstr>
      <vt:lpstr>24.03.2021</vt:lpstr>
      <vt:lpstr>31.03.2021</vt:lpstr>
      <vt:lpstr>01.04.2021</vt:lpstr>
      <vt:lpstr>02.04.2021</vt:lpstr>
      <vt:lpstr>06.04.2021</vt:lpstr>
      <vt:lpstr>08.04.2021</vt:lpstr>
      <vt:lpstr>10.04.2021</vt:lpstr>
      <vt:lpstr>13.04.2021</vt:lpstr>
      <vt:lpstr>16.04.2021</vt:lpstr>
      <vt:lpstr>18.04.2021</vt:lpstr>
      <vt:lpstr>20.04.2021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05.03.2021</dc:title>
  <dc:creator>malgorzata.spiewak</dc:creator>
  <cp:lastModifiedBy>malgorzata.spiewak</cp:lastModifiedBy>
  <cp:revision>13</cp:revision>
  <dcterms:created xsi:type="dcterms:W3CDTF">2021-04-19T10:51:34Z</dcterms:created>
  <dcterms:modified xsi:type="dcterms:W3CDTF">2021-04-20T09:49:18Z</dcterms:modified>
</cp:coreProperties>
</file>