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>
      <p:cViewPr varScale="1">
        <p:scale>
          <a:sx n="106" d="100"/>
          <a:sy n="106" d="100"/>
        </p:scale>
        <p:origin x="180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EDDCFCA-FB54-494A-BDDA-F78C7B0E033D}" type="datetimeFigureOut">
              <a:rPr lang="sk-SK" smtClean="0"/>
              <a:pPr/>
              <a:t>9.11.20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7F98C76-0993-4184-A2CF-3A24A2FFA45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CFCA-FB54-494A-BDDA-F78C7B0E033D}" type="datetimeFigureOut">
              <a:rPr lang="sk-SK" smtClean="0"/>
              <a:pPr/>
              <a:t>9.11.20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8C76-0993-4184-A2CF-3A24A2FFA45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CFCA-FB54-494A-BDDA-F78C7B0E033D}" type="datetimeFigureOut">
              <a:rPr lang="sk-SK" smtClean="0"/>
              <a:pPr/>
              <a:t>9.11.20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8C76-0993-4184-A2CF-3A24A2FFA45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CFCA-FB54-494A-BDDA-F78C7B0E033D}" type="datetimeFigureOut">
              <a:rPr lang="sk-SK" smtClean="0"/>
              <a:pPr/>
              <a:t>9.11.20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8C76-0993-4184-A2CF-3A24A2FFA45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CFCA-FB54-494A-BDDA-F78C7B0E033D}" type="datetimeFigureOut">
              <a:rPr lang="sk-SK" smtClean="0"/>
              <a:pPr/>
              <a:t>9.11.20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8C76-0993-4184-A2CF-3A24A2FFA45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CFCA-FB54-494A-BDDA-F78C7B0E033D}" type="datetimeFigureOut">
              <a:rPr lang="sk-SK" smtClean="0"/>
              <a:pPr/>
              <a:t>9.11.20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8C76-0993-4184-A2CF-3A24A2FFA45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CFCA-FB54-494A-BDDA-F78C7B0E033D}" type="datetimeFigureOut">
              <a:rPr lang="sk-SK" smtClean="0"/>
              <a:pPr/>
              <a:t>9.11.20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8C76-0993-4184-A2CF-3A24A2FFA45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CFCA-FB54-494A-BDDA-F78C7B0E033D}" type="datetimeFigureOut">
              <a:rPr lang="sk-SK" smtClean="0"/>
              <a:pPr/>
              <a:t>9.11.20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8C76-0993-4184-A2CF-3A24A2FFA45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CFCA-FB54-494A-BDDA-F78C7B0E033D}" type="datetimeFigureOut">
              <a:rPr lang="sk-SK" smtClean="0"/>
              <a:pPr/>
              <a:t>9.11.20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8C76-0993-4184-A2CF-3A24A2FFA45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CEDDCFCA-FB54-494A-BDDA-F78C7B0E033D}" type="datetimeFigureOut">
              <a:rPr lang="sk-SK" smtClean="0"/>
              <a:pPr/>
              <a:t>9.11.20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8C76-0993-4184-A2CF-3A24A2FFA45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EDDCFCA-FB54-494A-BDDA-F78C7B0E033D}" type="datetimeFigureOut">
              <a:rPr lang="sk-SK" smtClean="0"/>
              <a:pPr/>
              <a:t>9.11.20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7F98C76-0993-4184-A2CF-3A24A2FFA45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EDDCFCA-FB54-494A-BDDA-F78C7B0E033D}" type="datetimeFigureOut">
              <a:rPr lang="sk-SK" smtClean="0"/>
              <a:pPr/>
              <a:t>9.11.20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7F98C76-0993-4184-A2CF-3A24A2FFA45F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Prostriedky malej ručnej mechanizácie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Technika pre ZŠ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Motorová píla 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sk-SK" dirty="0"/>
              <a:t>Búracie kladivo</a:t>
            </a:r>
          </a:p>
        </p:txBody>
      </p:sp>
      <p:pic>
        <p:nvPicPr>
          <p:cNvPr id="7" name="Zástupný symbol obsahu 6" descr="motorová reťazová píla.pn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57200" y="2152947"/>
            <a:ext cx="4040188" cy="2525118"/>
          </a:xfrm>
        </p:spPr>
      </p:pic>
      <p:pic>
        <p:nvPicPr>
          <p:cNvPr id="8" name="Zástupný symbol obsahu 7" descr="búracie kladivo.pn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041900" y="1791494"/>
            <a:ext cx="3248025" cy="32480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Prostriedky malej ručnej mechanizácie si vyžadujú pravidelnú údržbu a kontrolu.</a:t>
            </a:r>
          </a:p>
          <a:p>
            <a:r>
              <a:rPr lang="sk-SK" dirty="0"/>
              <a:t>Okrem čistenia si prevodové mechanizmy vyžadujú mastenie alebo výmenu mazacích olejov a revízie elektrických častí.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Údržba a kontrola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Ručné obrábanie technických materiálov je namáhavé, pomalé a menej presné.</a:t>
            </a:r>
          </a:p>
          <a:p>
            <a:r>
              <a:rPr lang="sk-SK" dirty="0"/>
              <a:t>Výroba veľkého množstva výrobkov rovnakého druhu je založená na používaní strojového obrábania a spracovania materiálov.</a:t>
            </a:r>
          </a:p>
          <a:p>
            <a:r>
              <a:rPr lang="sk-SK" dirty="0"/>
              <a:t>Zavádzanie strojov do výroby sa nazýva mechanizácia výrobného procesu.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Mechanizácia výrobného procesu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Mechanizácia sa do výroby zavádzala najmä na zvýšenie produktivity a bezpečnosti pri práci.</a:t>
            </a:r>
          </a:p>
          <a:p>
            <a:r>
              <a:rPr lang="sk-SK" dirty="0"/>
              <a:t>Obrábacie stroje a zariadenia sa postupne miniaturizovali, čo spôsobilo prienik malej ručnej mechanizácie aj do malých firiem a   do domácností.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Mechanizácia vo výrobe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Práca s prostriedkami malej ručnej mechanizácie je zaujímavá a príťažlivá, ale aj nebezpečná.</a:t>
            </a:r>
          </a:p>
          <a:p>
            <a:r>
              <a:rPr lang="sk-SK" dirty="0"/>
              <a:t>Preto používať zariadenia malej ručnej mechanizácie je prípustné len pod dozorom dospelej osoby, ktorá pozná obsluhu príslušného zariadenia.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Pozor na bezpečnosť 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221365"/>
          </a:xfrm>
        </p:spPr>
        <p:txBody>
          <a:bodyPr/>
          <a:lstStyle/>
          <a:p>
            <a:r>
              <a:rPr lang="sk-SK" b="1" u="sng" dirty="0"/>
              <a:t>Mechanické</a:t>
            </a:r>
            <a:r>
              <a:rPr lang="sk-SK" dirty="0"/>
              <a:t> (sieťové a akumulátorové) :         - </a:t>
            </a:r>
            <a:r>
              <a:rPr lang="sk-SK" b="1" i="1" dirty="0"/>
              <a:t>jednoúčelové</a:t>
            </a:r>
            <a:r>
              <a:rPr lang="sk-SK" dirty="0"/>
              <a:t> – vŕtačky, brúsky, zváračky, </a:t>
            </a:r>
            <a:r>
              <a:rPr lang="sk-SK" dirty="0" err="1"/>
              <a:t>krovinorezy</a:t>
            </a:r>
            <a:r>
              <a:rPr lang="sk-SK" dirty="0"/>
              <a:t>, kosačky, reťazové píly, striekacie pištole,...</a:t>
            </a:r>
          </a:p>
          <a:p>
            <a:pPr>
              <a:buNone/>
            </a:pPr>
            <a:r>
              <a:rPr lang="sk-SK" dirty="0"/>
              <a:t>  - </a:t>
            </a:r>
            <a:r>
              <a:rPr lang="sk-SK" b="1" i="1" dirty="0"/>
              <a:t>viacúčelové</a:t>
            </a:r>
            <a:r>
              <a:rPr lang="sk-SK" dirty="0"/>
              <a:t> – vŕtačka + prídavné zariadenie, hobľovačky, dlabačky,...</a:t>
            </a:r>
          </a:p>
          <a:p>
            <a:r>
              <a:rPr lang="sk-SK" dirty="0"/>
              <a:t> </a:t>
            </a:r>
            <a:r>
              <a:rPr lang="sk-SK" b="1" u="sng" dirty="0"/>
              <a:t>Motorové </a:t>
            </a:r>
            <a:r>
              <a:rPr lang="sk-SK" dirty="0"/>
              <a:t>(benzínové, naftové) : reťazové píly, kosačky, malotraktory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0" dirty="0">
                <a:solidFill>
                  <a:schemeClr val="tx1"/>
                </a:solidFill>
                <a:effectLst/>
              </a:rPr>
              <a:t>Rozdelenie prostriedkov malej ručnej mechanizácie: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221365"/>
          </a:xfrm>
        </p:spPr>
        <p:txBody>
          <a:bodyPr/>
          <a:lstStyle/>
          <a:p>
            <a:r>
              <a:rPr lang="sk-SK" dirty="0"/>
              <a:t>Dôsledne sa oboznámiť s návodom na obsluhu</a:t>
            </a:r>
          </a:p>
          <a:p>
            <a:r>
              <a:rPr lang="sk-SK" dirty="0"/>
              <a:t>Zrakom skontrolovať stav zariadenia</a:t>
            </a:r>
          </a:p>
          <a:p>
            <a:r>
              <a:rPr lang="sk-SK" dirty="0"/>
              <a:t>Bezpodmienečne používať predpísané ochranné pracovné prostriedky</a:t>
            </a:r>
          </a:p>
          <a:p>
            <a:r>
              <a:rPr lang="sk-SK" dirty="0"/>
              <a:t>Pri akejkoľvek poruche a po skončení práce odpojiť zariadenie od siete ( opravy zveriť odborníkom)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0" dirty="0">
                <a:solidFill>
                  <a:schemeClr val="tx1"/>
                </a:solidFill>
                <a:effectLst/>
              </a:rPr>
              <a:t>Pred použitím akéhokoľvek prostriedku je nevyhnutné dodržať tieto pokyny: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Elektrická vŕtačka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sk-SK" dirty="0"/>
              <a:t>Kotúčová  píla</a:t>
            </a:r>
          </a:p>
        </p:txBody>
      </p:sp>
      <p:pic>
        <p:nvPicPr>
          <p:cNvPr id="7" name="Zástupný symbol obsahu 6" descr="elektrická vŕtačka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57200" y="1539524"/>
            <a:ext cx="4040188" cy="3751964"/>
          </a:xfrm>
        </p:spPr>
      </p:pic>
      <p:pic>
        <p:nvPicPr>
          <p:cNvPr id="8" name="Zástupný symbol obsahu 7" descr="kotúčová píla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645025" y="1899841"/>
            <a:ext cx="4041775" cy="303133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Motorová kosačka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sk-SK" dirty="0" err="1"/>
              <a:t>Krovinorez</a:t>
            </a:r>
            <a:r>
              <a:rPr lang="sk-SK" dirty="0"/>
              <a:t> </a:t>
            </a:r>
          </a:p>
        </p:txBody>
      </p:sp>
      <p:pic>
        <p:nvPicPr>
          <p:cNvPr id="7" name="Zástupný symbol obsahu 6" descr="motorová kosačka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683792" y="1444625"/>
            <a:ext cx="3587004" cy="3941763"/>
          </a:xfrm>
        </p:spPr>
      </p:pic>
      <p:pic>
        <p:nvPicPr>
          <p:cNvPr id="8" name="Zástupný symbol obsahu 7" descr="krovinorez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009344" y="1939130"/>
            <a:ext cx="3348870" cy="334887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Priamočiara píla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sk-SK" dirty="0"/>
              <a:t>Vibračná brúska</a:t>
            </a:r>
          </a:p>
        </p:txBody>
      </p:sp>
      <p:pic>
        <p:nvPicPr>
          <p:cNvPr id="7" name="Zástupný symbol obsahu 6" descr="priamočiara píla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857224" y="1713603"/>
            <a:ext cx="3214710" cy="3591855"/>
          </a:xfrm>
        </p:spPr>
      </p:pic>
      <p:pic>
        <p:nvPicPr>
          <p:cNvPr id="8" name="Zástupný symbol obsahu 7" descr="vibračná brúska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645025" y="1874862"/>
            <a:ext cx="4041775" cy="308128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</TotalTime>
  <Words>273</Words>
  <Application>Microsoft Macintosh PowerPoint</Application>
  <PresentationFormat>Prezentácia na obrazovke (4:3)</PresentationFormat>
  <Paragraphs>32</Paragraphs>
  <Slides>11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6" baseType="lpstr">
      <vt:lpstr>Lucida Sans Unicode</vt:lpstr>
      <vt:lpstr>Verdana</vt:lpstr>
      <vt:lpstr>Wingdings 2</vt:lpstr>
      <vt:lpstr>Wingdings 3</vt:lpstr>
      <vt:lpstr>Hala</vt:lpstr>
      <vt:lpstr>Prostriedky malej ručnej mechanizácie</vt:lpstr>
      <vt:lpstr>Mechanizácia výrobného procesu</vt:lpstr>
      <vt:lpstr>Mechanizácia vo výrobe</vt:lpstr>
      <vt:lpstr>Pozor na bezpečnosť !!!</vt:lpstr>
      <vt:lpstr>Rozdelenie prostriedkov malej ručnej mechanizácie:</vt:lpstr>
      <vt:lpstr>Pred použitím akéhokoľvek prostriedku je nevyhnutné dodržať tieto pokyny:</vt:lpstr>
      <vt:lpstr>Prezentácia programu PowerPoint</vt:lpstr>
      <vt:lpstr>Prezentácia programu PowerPoint</vt:lpstr>
      <vt:lpstr>Prezentácia programu PowerPoint</vt:lpstr>
      <vt:lpstr>Prezentácia programu PowerPoint</vt:lpstr>
      <vt:lpstr>Údržba a kontrola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Prostriedky malej ručnej mechanizácie</dc:title>
  <dc:creator>Zuzka</dc:creator>
  <cp:lastModifiedBy>Microsoft Office User</cp:lastModifiedBy>
  <cp:revision>7</cp:revision>
  <dcterms:created xsi:type="dcterms:W3CDTF">2016-02-22T17:11:59Z</dcterms:created>
  <dcterms:modified xsi:type="dcterms:W3CDTF">2020-11-09T18:29:55Z</dcterms:modified>
</cp:coreProperties>
</file>