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1" r:id="rId4"/>
    <p:sldId id="262" r:id="rId5"/>
    <p:sldId id="268" r:id="rId6"/>
    <p:sldId id="258" r:id="rId7"/>
    <p:sldId id="260" r:id="rId8"/>
    <p:sldId id="266" r:id="rId9"/>
    <p:sldId id="267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4/25/2021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0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8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9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8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7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4/25/2021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4/25/2021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2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4/25/2021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6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4/25/2021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1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4/25/2021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E433CB3-EAB2-4842-A1DD-7BC051B55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kolorowy, namalowane&#10;&#10;Opis wygenerowany automatycznie">
            <a:extLst>
              <a:ext uri="{FF2B5EF4-FFF2-40B4-BE49-F238E27FC236}">
                <a16:creationId xmlns:a16="http://schemas.microsoft.com/office/drawing/2014/main" id="{86D65428-95BD-4B02-9EEA-1071B1DCD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1" b="9288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87376E7-9AC1-477E-9D52-27424009C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19945"/>
            <a:ext cx="12192000" cy="3138055"/>
          </a:xfrm>
          <a:prstGeom prst="rect">
            <a:avLst/>
          </a:prstGeom>
          <a:gradFill>
            <a:gsLst>
              <a:gs pos="47000">
                <a:srgbClr val="000000">
                  <a:alpha val="18000"/>
                </a:srgbClr>
              </a:gs>
              <a:gs pos="6000">
                <a:schemeClr val="tx1">
                  <a:alpha val="0"/>
                </a:scheme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7B70F2-5CC6-4FBF-8DDF-64DF74526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114800"/>
            <a:ext cx="9486900" cy="128154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Dzień Ziemi 22.04.2021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4220692-B3A0-4C00-B686-203F3F8A5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5396345"/>
            <a:ext cx="8115300" cy="775854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Iga Rypińska</a:t>
            </a:r>
          </a:p>
        </p:txBody>
      </p:sp>
    </p:spTree>
    <p:extLst>
      <p:ext uri="{BB962C8B-B14F-4D97-AF65-F5344CB8AC3E}">
        <p14:creationId xmlns:p14="http://schemas.microsoft.com/office/powerpoint/2010/main" val="25074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A6FE5F-3AEA-4869-98CD-03B99268C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412" y="219364"/>
            <a:ext cx="9213297" cy="731982"/>
          </a:xfrm>
        </p:spPr>
        <p:txBody>
          <a:bodyPr/>
          <a:lstStyle/>
          <a:p>
            <a:r>
              <a:rPr lang="pl-PL" dirty="0"/>
              <a:t>Dwa razy do roku sprzątamy naszą okolicę</a:t>
            </a:r>
          </a:p>
        </p:txBody>
      </p:sp>
      <p:pic>
        <p:nvPicPr>
          <p:cNvPr id="6" name="Symbol zastępczy zawartości 5" descr="Obraz zawierający trawa, zewnętrzne, mały, dziewczynka&#10;&#10;Opis wygenerowany automatycznie">
            <a:extLst>
              <a:ext uri="{FF2B5EF4-FFF2-40B4-BE49-F238E27FC236}">
                <a16:creationId xmlns:a16="http://schemas.microsoft.com/office/drawing/2014/main" id="{02D0EBA3-12BF-4E79-894B-C9191C16FD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4" b="5084"/>
          <a:stretch/>
        </p:blipFill>
        <p:spPr>
          <a:xfrm>
            <a:off x="0" y="532445"/>
            <a:ext cx="3037351" cy="4119563"/>
          </a:xfrm>
        </p:spPr>
      </p:pic>
      <p:pic>
        <p:nvPicPr>
          <p:cNvPr id="8" name="Obraz 7" descr="Obraz zawierający trawa, dziewczynka, zewnętrzne, mały&#10;&#10;Opis wygenerowany automatycznie">
            <a:extLst>
              <a:ext uri="{FF2B5EF4-FFF2-40B4-BE49-F238E27FC236}">
                <a16:creationId xmlns:a16="http://schemas.microsoft.com/office/drawing/2014/main" id="{240D6132-E3D7-4D1F-BB37-8AE4B2458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 r="10254" b="11270"/>
          <a:stretch/>
        </p:blipFill>
        <p:spPr>
          <a:xfrm>
            <a:off x="3037351" y="726539"/>
            <a:ext cx="3054894" cy="395752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8DA940A-3AC5-4DC4-AAB1-58C49425EB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t="25186" r="28341" b="18518"/>
          <a:stretch/>
        </p:blipFill>
        <p:spPr>
          <a:xfrm>
            <a:off x="9012703" y="2548659"/>
            <a:ext cx="3183142" cy="1889991"/>
          </a:xfrm>
          <a:prstGeom prst="rect">
            <a:avLst/>
          </a:prstGeom>
        </p:spPr>
      </p:pic>
      <p:pic>
        <p:nvPicPr>
          <p:cNvPr id="12" name="Obraz 11" descr="Obraz zawierający zewnętrzne, osoba, wózek ręczny, transport&#10;&#10;Opis wygenerowany automatycznie">
            <a:extLst>
              <a:ext uri="{FF2B5EF4-FFF2-40B4-BE49-F238E27FC236}">
                <a16:creationId xmlns:a16="http://schemas.microsoft.com/office/drawing/2014/main" id="{21A9DC68-DB40-40B2-AA7F-8D06FE3A9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691" y="4475018"/>
            <a:ext cx="3177309" cy="2382982"/>
          </a:xfrm>
          <a:prstGeom prst="rect">
            <a:avLst/>
          </a:prstGeom>
        </p:spPr>
      </p:pic>
      <p:pic>
        <p:nvPicPr>
          <p:cNvPr id="14" name="Obraz 13" descr="Obraz zawierający trawa, zewnętrzne, niebo, pole&#10;&#10;Opis wygenerowany automatycznie">
            <a:extLst>
              <a:ext uri="{FF2B5EF4-FFF2-40B4-BE49-F238E27FC236}">
                <a16:creationId xmlns:a16="http://schemas.microsoft.com/office/drawing/2014/main" id="{E5713A1A-5907-4193-987A-C872E2E591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b="27957"/>
          <a:stretch/>
        </p:blipFill>
        <p:spPr>
          <a:xfrm>
            <a:off x="294090" y="4632309"/>
            <a:ext cx="5176007" cy="2225691"/>
          </a:xfrm>
          <a:prstGeom prst="rect">
            <a:avLst/>
          </a:prstGeom>
        </p:spPr>
      </p:pic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5C7BD947-930D-4D11-811C-55B22ACDEF72}"/>
              </a:ext>
            </a:extLst>
          </p:cNvPr>
          <p:cNvCxnSpPr>
            <a:cxnSpLocks/>
          </p:cNvCxnSpPr>
          <p:nvPr/>
        </p:nvCxnSpPr>
        <p:spPr>
          <a:xfrm flipV="1">
            <a:off x="6026752" y="5050172"/>
            <a:ext cx="284880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Obraz zawierający trawa, zewnętrzne, pole, roślina&#10;&#10;Opis wygenerowany automatycznie">
            <a:extLst>
              <a:ext uri="{FF2B5EF4-FFF2-40B4-BE49-F238E27FC236}">
                <a16:creationId xmlns:a16="http://schemas.microsoft.com/office/drawing/2014/main" id="{EB5BB944-37CE-408E-9D01-BF5341A55B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28420" r="-192" b="8959"/>
          <a:stretch/>
        </p:blipFill>
        <p:spPr>
          <a:xfrm>
            <a:off x="6485552" y="11863"/>
            <a:ext cx="5338194" cy="2500428"/>
          </a:xfrm>
          <a:prstGeom prst="rect">
            <a:avLst/>
          </a:prstGeom>
        </p:spPr>
      </p:pic>
      <p:pic>
        <p:nvPicPr>
          <p:cNvPr id="16" name="Obraz 15" descr="Obraz zawierający tekst, gazeta, paragon&#10;&#10;Opis wygenerowany automatycznie">
            <a:extLst>
              <a:ext uri="{FF2B5EF4-FFF2-40B4-BE49-F238E27FC236}">
                <a16:creationId xmlns:a16="http://schemas.microsoft.com/office/drawing/2014/main" id="{C46668F9-1E6C-4180-9E1A-30953EC51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48" y="2071443"/>
            <a:ext cx="3405455" cy="47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F0E568-0597-4ABC-9A2B-2EF373BAA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74B08-4017-418D-8580-95EF4FA25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486" y="685800"/>
            <a:ext cx="10805713" cy="548000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56D736-E763-4769-ADD7-A179F205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353" y="3732026"/>
            <a:ext cx="6829647" cy="12067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cap="all" spc="300" baseline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Sadzimy rośliny</a:t>
            </a:r>
          </a:p>
        </p:txBody>
      </p:sp>
      <p:pic>
        <p:nvPicPr>
          <p:cNvPr id="6" name="Obraz 5" descr="Obraz zawierający wewnątrz, pająk&#10;&#10;Opis wygenerowany automatycznie">
            <a:extLst>
              <a:ext uri="{FF2B5EF4-FFF2-40B4-BE49-F238E27FC236}">
                <a16:creationId xmlns:a16="http://schemas.microsoft.com/office/drawing/2014/main" id="{0F649D70-1EC9-43EF-9A91-FF6F4BFABE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22" b="2"/>
          <a:stretch/>
        </p:blipFill>
        <p:spPr>
          <a:xfrm>
            <a:off x="700486" y="677854"/>
            <a:ext cx="2686171" cy="2743200"/>
          </a:xfrm>
          <a:prstGeom prst="rect">
            <a:avLst/>
          </a:prstGeom>
        </p:spPr>
      </p:pic>
      <p:pic>
        <p:nvPicPr>
          <p:cNvPr id="12" name="Obraz 11" descr="Obraz zawierający zewnętrzne, drzewo, obiekt na zewnątrz, huśtawka&#10;&#10;Opis wygenerowany automatycznie">
            <a:extLst>
              <a:ext uri="{FF2B5EF4-FFF2-40B4-BE49-F238E27FC236}">
                <a16:creationId xmlns:a16="http://schemas.microsoft.com/office/drawing/2014/main" id="{1F5DD05E-793F-4390-A2DC-7732F395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r="17576" b="-1"/>
          <a:stretch/>
        </p:blipFill>
        <p:spPr>
          <a:xfrm>
            <a:off x="8806176" y="688225"/>
            <a:ext cx="2685338" cy="2722458"/>
          </a:xfrm>
          <a:prstGeom prst="rect">
            <a:avLst/>
          </a:prstGeom>
        </p:spPr>
      </p:pic>
      <p:pic>
        <p:nvPicPr>
          <p:cNvPr id="4" name="Obraz 3" descr="Obraz zawierający zewnętrzne, drzewo, roślina, brzoza&#10;&#10;Opis wygenerowany automatycznie">
            <a:extLst>
              <a:ext uri="{FF2B5EF4-FFF2-40B4-BE49-F238E27FC236}">
                <a16:creationId xmlns:a16="http://schemas.microsoft.com/office/drawing/2014/main" id="{2C55F36E-390D-44E6-B538-A731454D9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23668"/>
          <a:stretch/>
        </p:blipFill>
        <p:spPr>
          <a:xfrm>
            <a:off x="6134690" y="677854"/>
            <a:ext cx="2686171" cy="2743200"/>
          </a:xfrm>
          <a:prstGeom prst="rect">
            <a:avLst/>
          </a:prstGeom>
        </p:spPr>
      </p:pic>
      <p:pic>
        <p:nvPicPr>
          <p:cNvPr id="10" name="Obraz 9" descr="Obraz zawierający roślina, drzewo&#10;&#10;Opis wygenerowany automatycznie">
            <a:extLst>
              <a:ext uri="{FF2B5EF4-FFF2-40B4-BE49-F238E27FC236}">
                <a16:creationId xmlns:a16="http://schemas.microsoft.com/office/drawing/2014/main" id="{1C564910-AB9C-4A99-938D-AFD6D998A9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r="15796" b="-1"/>
          <a:stretch/>
        </p:blipFill>
        <p:spPr>
          <a:xfrm>
            <a:off x="3386657" y="677854"/>
            <a:ext cx="276736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1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6A121316-E4D0-41D7-9C79-9FF8F36D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7DEB603-3E5F-40D7-8A9F-062B1E5B81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5" r="23639" b="-2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7EE0F9E-42CB-4AE4-971C-7BD191D5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EB967B-31A3-42E3-8382-73443D26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371601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80A5C5-DB17-4F9F-9398-F78567D2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599" y="1371599"/>
            <a:ext cx="3390900" cy="41147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400" kern="1200" cap="all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Oszczędzamy</a:t>
            </a:r>
            <a:r>
              <a:rPr lang="en-US" sz="24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cap="all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wodę</a:t>
            </a:r>
            <a:r>
              <a:rPr lang="en-US" sz="24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  <a:br>
              <a:rPr lang="pl-PL" sz="24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1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Myjemy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zęby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przy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zakręconej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wodzi</a:t>
            </a:r>
            <a:r>
              <a:rPr lang="pl-PL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e.</a:t>
            </a:r>
            <a:br>
              <a:rPr lang="pl-PL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pl-PL" sz="2400" spc="300" dirty="0"/>
              <a:t>O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ddajemy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ubrania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zabawki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z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których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wyrosłyśmy</a:t>
            </a:r>
            <a:r>
              <a:rPr lang="pl-PL" sz="2400" kern="1200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kuzynce</a:t>
            </a:r>
            <a:r>
              <a:rPr lang="en-US" sz="2400" kern="1200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nosimy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ubrania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po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koleżankach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bo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produkcji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ubrań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zużywa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duże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ilości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wody</a:t>
            </a:r>
            <a:r>
              <a:rPr lang="en-US" sz="2400" kern="1200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endParaRPr lang="en-US" sz="24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7985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121316-E4D0-41D7-9C79-9FF8F36D4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drzewo, zewnętrzne, podłoże, mały&#10;&#10;Opis wygenerowany automatycznie">
            <a:extLst>
              <a:ext uri="{FF2B5EF4-FFF2-40B4-BE49-F238E27FC236}">
                <a16:creationId xmlns:a16="http://schemas.microsoft.com/office/drawing/2014/main" id="{2330A014-EA38-4AEF-9F1E-D413CEEA53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15138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EE0F9E-42CB-4AE4-971C-7BD191D5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EB967B-31A3-42E3-8382-73443D26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1371601"/>
            <a:ext cx="33909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8E4925-BC99-43BC-8500-C0950368D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2936" y="1674629"/>
            <a:ext cx="2550941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Jeździmy rowerem zamiast samochodem </a:t>
            </a:r>
          </a:p>
        </p:txBody>
      </p:sp>
    </p:spTree>
    <p:extLst>
      <p:ext uri="{BB962C8B-B14F-4D97-AF65-F5344CB8AC3E}">
        <p14:creationId xmlns:p14="http://schemas.microsoft.com/office/powerpoint/2010/main" val="273852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02C0BBC-5A77-4D52-BD92-71B0400B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66A8F4-67ED-471E-B755-B80A788C4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798"/>
            <a:ext cx="4076700" cy="54864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1BE49D-E65F-4382-B905-DBCCE843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238" y="905117"/>
            <a:ext cx="3041651" cy="11139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Zadanie 1. Moje skarby</a:t>
            </a:r>
          </a:p>
        </p:txBody>
      </p:sp>
      <p:pic>
        <p:nvPicPr>
          <p:cNvPr id="6" name="Symbol zastępczy zawartości 5" descr="Obraz zawierający tekst, stare&#10;&#10;Opis wygenerowany automatycznie">
            <a:extLst>
              <a:ext uri="{FF2B5EF4-FFF2-40B4-BE49-F238E27FC236}">
                <a16:creationId xmlns:a16="http://schemas.microsoft.com/office/drawing/2014/main" id="{4A3B5B35-BAD0-46DD-8081-C15EA49A8E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17782" r="35186" b="28613"/>
          <a:stretch/>
        </p:blipFill>
        <p:spPr>
          <a:xfrm rot="5400000">
            <a:off x="-1381077" y="1871732"/>
            <a:ext cx="6858001" cy="311453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5D7E6-C409-4414-B376-E0C3E170D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7358" y="2301285"/>
            <a:ext cx="3468278" cy="343112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 err="1"/>
              <a:t>Coś</a:t>
            </a:r>
            <a:r>
              <a:rPr lang="en-US" dirty="0"/>
              <a:t> </a:t>
            </a:r>
            <a:r>
              <a:rPr lang="en-US" dirty="0" err="1"/>
              <a:t>prostego</a:t>
            </a:r>
            <a:r>
              <a:rPr lang="en-US" dirty="0"/>
              <a:t> – </a:t>
            </a:r>
            <a:r>
              <a:rPr lang="en-US" dirty="0" err="1"/>
              <a:t>patyk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Coś</a:t>
            </a:r>
            <a:r>
              <a:rPr lang="en-US" dirty="0"/>
              <a:t> </a:t>
            </a:r>
            <a:r>
              <a:rPr lang="en-US" dirty="0" err="1"/>
              <a:t>wilgotnego</a:t>
            </a:r>
            <a:r>
              <a:rPr lang="en-US" dirty="0"/>
              <a:t> - mech</a:t>
            </a:r>
          </a:p>
          <a:p>
            <a:pPr algn="ctr"/>
            <a:endParaRPr lang="en-US" sz="2000" dirty="0"/>
          </a:p>
        </p:txBody>
      </p:sp>
      <p:pic>
        <p:nvPicPr>
          <p:cNvPr id="8" name="Obraz 7" descr="Obraz zawierający warzywo&#10;&#10;Opis wygenerowany automatycznie">
            <a:extLst>
              <a:ext uri="{FF2B5EF4-FFF2-40B4-BE49-F238E27FC236}">
                <a16:creationId xmlns:a16="http://schemas.microsoft.com/office/drawing/2014/main" id="{9E0756C3-D610-40B0-9CB1-6AB06A5F0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8350" r="45503" b="9999"/>
          <a:stretch/>
        </p:blipFill>
        <p:spPr>
          <a:xfrm>
            <a:off x="8586812" y="1"/>
            <a:ext cx="3605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40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02C0BBC-5A77-4D52-BD92-71B0400BE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66A8F4-67ED-471E-B755-B80A788C4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798"/>
            <a:ext cx="4076700" cy="54864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roślina, kwiat, zewnętrzne, liść&#10;&#10;Opis wygenerowany automatycznie">
            <a:extLst>
              <a:ext uri="{FF2B5EF4-FFF2-40B4-BE49-F238E27FC236}">
                <a16:creationId xmlns:a16="http://schemas.microsoft.com/office/drawing/2014/main" id="{FC8998C7-4F40-4C6C-8858-8529B11C27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6" r="19449" b="-2"/>
          <a:stretch/>
        </p:blipFill>
        <p:spPr>
          <a:xfrm>
            <a:off x="-38081" y="0"/>
            <a:ext cx="3821515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5D7E6-C409-4414-B376-E0C3E170D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7165" y="925491"/>
            <a:ext cx="3114531" cy="34311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Coś</a:t>
            </a:r>
            <a:r>
              <a:rPr lang="en-US" dirty="0"/>
              <a:t> co </a:t>
            </a:r>
            <a:r>
              <a:rPr lang="en-US" dirty="0" err="1"/>
              <a:t>przypomina</a:t>
            </a:r>
            <a:r>
              <a:rPr lang="en-US" dirty="0"/>
              <a:t> </a:t>
            </a:r>
            <a:r>
              <a:rPr lang="en-US" dirty="0" err="1"/>
              <a:t>motylka</a:t>
            </a:r>
            <a:r>
              <a:rPr lang="en-US" dirty="0"/>
              <a:t> – </a:t>
            </a:r>
            <a:r>
              <a:rPr lang="en-US" dirty="0" err="1"/>
              <a:t>bratek</a:t>
            </a:r>
            <a:endParaRPr lang="pl-PL" dirty="0"/>
          </a:p>
          <a:p>
            <a:endParaRPr lang="pl-PL" dirty="0"/>
          </a:p>
          <a:p>
            <a:endParaRPr lang="en-US" dirty="0"/>
          </a:p>
          <a:p>
            <a:r>
              <a:rPr lang="en-US" dirty="0" err="1"/>
              <a:t>Piórko</a:t>
            </a:r>
            <a:endParaRPr lang="en-US" dirty="0"/>
          </a:p>
          <a:p>
            <a:pPr algn="ctr"/>
            <a:endParaRPr lang="en-US" sz="2000" dirty="0"/>
          </a:p>
        </p:txBody>
      </p:sp>
      <p:pic>
        <p:nvPicPr>
          <p:cNvPr id="8" name="Obraz 7" descr="Obraz zawierający podłoże, zewnętrzne&#10;&#10;Opis wygenerowany automatycznie">
            <a:extLst>
              <a:ext uri="{FF2B5EF4-FFF2-40B4-BE49-F238E27FC236}">
                <a16:creationId xmlns:a16="http://schemas.microsoft.com/office/drawing/2014/main" id="{4F6C315D-02A6-4363-A602-11324479C9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9" r="5229"/>
          <a:stretch/>
        </p:blipFill>
        <p:spPr>
          <a:xfrm>
            <a:off x="8245427" y="0"/>
            <a:ext cx="39465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6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5D7E6-C409-4414-B376-E0C3E170D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72902" y="3329537"/>
            <a:ext cx="5031521" cy="2043545"/>
          </a:xfrm>
        </p:spPr>
        <p:txBody>
          <a:bodyPr/>
          <a:lstStyle/>
          <a:p>
            <a:r>
              <a:rPr lang="pl-PL" dirty="0"/>
              <a:t>Szyszka</a:t>
            </a:r>
          </a:p>
          <a:p>
            <a:r>
              <a:rPr lang="pl-PL" dirty="0"/>
              <a:t>Coś pachnącego – kwiaty jabłoni</a:t>
            </a:r>
          </a:p>
          <a:p>
            <a:r>
              <a:rPr lang="pl-PL" dirty="0"/>
              <a:t>Coś kłującego – igły sosny</a:t>
            </a:r>
          </a:p>
          <a:p>
            <a:r>
              <a:rPr lang="pl-PL" dirty="0"/>
              <a:t>Coś miękkiego – bazie kotki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Symbol zastępczy zawartości 5" descr="Obraz zawierający owoce&#10;&#10;Opis wygenerowany automatycznie">
            <a:extLst>
              <a:ext uri="{FF2B5EF4-FFF2-40B4-BE49-F238E27FC236}">
                <a16:creationId xmlns:a16="http://schemas.microsoft.com/office/drawing/2014/main" id="{9460E66F-5CA6-43B6-8C8F-E159853A98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1"/>
          <a:stretch/>
        </p:blipFill>
        <p:spPr>
          <a:xfrm>
            <a:off x="0" y="0"/>
            <a:ext cx="3488079" cy="3158837"/>
          </a:xfrm>
        </p:spPr>
      </p:pic>
      <p:pic>
        <p:nvPicPr>
          <p:cNvPr id="8" name="Obraz 7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B7A609EE-67BB-4F61-8A7B-4250FFA1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74"/>
          <a:stretch/>
        </p:blipFill>
        <p:spPr>
          <a:xfrm>
            <a:off x="0" y="3158837"/>
            <a:ext cx="3488079" cy="3699164"/>
          </a:xfrm>
          <a:prstGeom prst="rect">
            <a:avLst/>
          </a:prstGeom>
        </p:spPr>
      </p:pic>
      <p:pic>
        <p:nvPicPr>
          <p:cNvPr id="11" name="Obraz 10" descr="Obraz zawierający roślina, drzewo, gałązka&#10;&#10;Opis wygenerowany automatycznie">
            <a:extLst>
              <a:ext uri="{FF2B5EF4-FFF2-40B4-BE49-F238E27FC236}">
                <a16:creationId xmlns:a16="http://schemas.microsoft.com/office/drawing/2014/main" id="{ABFF90BB-0600-4D06-8885-83C15A557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r="14530" b="8256"/>
          <a:stretch/>
        </p:blipFill>
        <p:spPr>
          <a:xfrm rot="5400000">
            <a:off x="7723821" y="-778076"/>
            <a:ext cx="3721488" cy="527764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90B5EC-3087-4F90-8659-63A8BA339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691" y="3724483"/>
            <a:ext cx="4193309" cy="313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6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603B722-6592-4052-B34A-9677B69F8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C5C6A8-3DFC-41EE-8BDC-AF44AF9FD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0"/>
            <a:ext cx="542925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śnieg, przyroda, stare&#10;&#10;Opis wygenerowany automatycznie">
            <a:extLst>
              <a:ext uri="{FF2B5EF4-FFF2-40B4-BE49-F238E27FC236}">
                <a16:creationId xmlns:a16="http://schemas.microsoft.com/office/drawing/2014/main" id="{6EB50DA9-EC0E-4D80-B542-ECD19A5C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3" t="-751" b="1"/>
          <a:stretch/>
        </p:blipFill>
        <p:spPr>
          <a:xfrm rot="5400000">
            <a:off x="-71595" y="3267377"/>
            <a:ext cx="3662218" cy="3519027"/>
          </a:xfrm>
          <a:prstGeom prst="rect">
            <a:avLst/>
          </a:prstGeom>
        </p:spPr>
      </p:pic>
      <p:pic>
        <p:nvPicPr>
          <p:cNvPr id="10" name="Obraz 9" descr="Obraz zawierający trawa, ssak, zewnętrzne, suchy&#10;&#10;Opis wygenerowany automatycznie">
            <a:extLst>
              <a:ext uri="{FF2B5EF4-FFF2-40B4-BE49-F238E27FC236}">
                <a16:creationId xmlns:a16="http://schemas.microsoft.com/office/drawing/2014/main" id="{BA8E0385-9785-463C-8F4E-49E000EF0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8" y="3192214"/>
            <a:ext cx="3179041" cy="3665785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1D5D625-C37A-4B10-AD4B-1B8D36F9C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4038600" cy="310972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5D7E6-C409-4414-B376-E0C3E170D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9819" y="1207681"/>
            <a:ext cx="4038600" cy="42198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Coś coś co stanowi osłonę – muszla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ślimaka</a:t>
            </a:r>
            <a:endParaRPr lang="pl-PL" dirty="0"/>
          </a:p>
          <a:p>
            <a:pPr algn="ctr"/>
            <a:endParaRPr lang="pl-PL" dirty="0"/>
          </a:p>
          <a:p>
            <a:pPr algn="ctr"/>
            <a:endParaRPr lang="pl-PL" dirty="0"/>
          </a:p>
          <a:p>
            <a:pPr algn="ctr"/>
            <a:endParaRPr lang="en-US" dirty="0"/>
          </a:p>
          <a:p>
            <a:pPr algn="ctr"/>
            <a:r>
              <a:rPr lang="en-US" dirty="0"/>
              <a:t>Coś co pochodzi od zwierzęcia – ślady wydry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5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ymbol zastępczy zawartości 5" descr="Obraz zawierający trawa, zewnętrzne, stojące, osoba&#10;&#10;Opis wygenerowany automatycznie">
            <a:extLst>
              <a:ext uri="{FF2B5EF4-FFF2-40B4-BE49-F238E27FC236}">
                <a16:creationId xmlns:a16="http://schemas.microsoft.com/office/drawing/2014/main" id="{35FDCDB6-F305-403C-A40E-E39E9155F0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r="1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5D7E6-C409-4414-B376-E0C3E170D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8995" y="2135939"/>
            <a:ext cx="3870896" cy="35468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Coś co przypomina mi mnie – drzewo, bo wolno rośnie jak </a:t>
            </a:r>
            <a:r>
              <a:rPr lang="pl-PL" sz="2800" dirty="0"/>
              <a:t>J</a:t>
            </a:r>
            <a:r>
              <a:rPr lang="en-US" sz="2800" dirty="0"/>
              <a:t>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54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949742-730C-4F7B-88BE-E4E69F6D1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5C0732-01DA-4A7C-ABF5-56B3C5B0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685801"/>
            <a:ext cx="47244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1BE49D-E65F-4382-B905-DBCCE843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5978" y="959278"/>
            <a:ext cx="3714872" cy="992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Zadanie 2. Przyrodnicze obrazy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AA5A7B1-8253-44FF-919D-CF4787F2F7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2" r="3" b="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3D28E6-8C2F-4EAB-B74B-F3A24352E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8995" y="2135939"/>
            <a:ext cx="3572540" cy="35468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Kwiaty brzozy</a:t>
            </a:r>
          </a:p>
          <a:p>
            <a:r>
              <a:rPr lang="en-US" dirty="0"/>
              <a:t>Bazie kotki</a:t>
            </a:r>
          </a:p>
          <a:p>
            <a:r>
              <a:rPr lang="en-US" dirty="0"/>
              <a:t>Szyszki modrzewia</a:t>
            </a:r>
          </a:p>
          <a:p>
            <a:r>
              <a:rPr lang="en-US" dirty="0"/>
              <a:t>Kwiaty mniszka</a:t>
            </a:r>
          </a:p>
        </p:txBody>
      </p:sp>
    </p:spTree>
    <p:extLst>
      <p:ext uri="{BB962C8B-B14F-4D97-AF65-F5344CB8AC3E}">
        <p14:creationId xmlns:p14="http://schemas.microsoft.com/office/powerpoint/2010/main" val="4289710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1BE49D-E65F-4382-B905-DBCCE843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Zadanie 3. mój ślad w przyrodzie</a:t>
            </a:r>
            <a:endParaRPr lang="pl-PL" dirty="0"/>
          </a:p>
        </p:txBody>
      </p:sp>
      <p:pic>
        <p:nvPicPr>
          <p:cNvPr id="6" name="Symbol zastępczy zawartości 5" descr="Obraz zawierający warzywo&#10;&#10;Opis wygenerowany automatycznie">
            <a:extLst>
              <a:ext uri="{FF2B5EF4-FFF2-40B4-BE49-F238E27FC236}">
                <a16:creationId xmlns:a16="http://schemas.microsoft.com/office/drawing/2014/main" id="{A57D103C-AEEB-4B32-A4C4-7CF0CDF01F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2276620" y="2050345"/>
            <a:ext cx="6562580" cy="4348369"/>
          </a:xfrm>
        </p:spPr>
      </p:pic>
    </p:spTree>
    <p:extLst>
      <p:ext uri="{BB962C8B-B14F-4D97-AF65-F5344CB8AC3E}">
        <p14:creationId xmlns:p14="http://schemas.microsoft.com/office/powerpoint/2010/main" val="3351520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E35D0A1-7921-42F1-A436-EF231090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DD4D50-2813-4333-87B6-31247C38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101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1BE49D-E65F-4382-B905-DBCCE843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" y="473446"/>
            <a:ext cx="4729393" cy="1401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Zadanie 4. Przywróć naszą ziemię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75D7E6-C409-4414-B376-E0C3E170D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809" y="2177112"/>
            <a:ext cx="4729392" cy="41792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Segregujemy śmieci :</a:t>
            </a:r>
          </a:p>
          <a:p>
            <a:pPr lvl="1"/>
            <a:r>
              <a:rPr lang="en-US" dirty="0"/>
              <a:t>Plastik</a:t>
            </a:r>
          </a:p>
          <a:p>
            <a:pPr lvl="1"/>
            <a:r>
              <a:rPr lang="en-US" dirty="0"/>
              <a:t>Nakrętki</a:t>
            </a:r>
          </a:p>
          <a:p>
            <a:pPr lvl="1"/>
            <a:r>
              <a:rPr lang="en-US" dirty="0"/>
              <a:t>Papier</a:t>
            </a:r>
          </a:p>
          <a:p>
            <a:pPr lvl="1"/>
            <a:r>
              <a:rPr lang="en-US" dirty="0"/>
              <a:t>Szkło</a:t>
            </a:r>
          </a:p>
          <a:p>
            <a:pPr lvl="1"/>
            <a:r>
              <a:rPr lang="en-US" dirty="0"/>
              <a:t>Baterie</a:t>
            </a:r>
          </a:p>
          <a:p>
            <a:pPr lvl="1"/>
            <a:r>
              <a:rPr lang="en-US" dirty="0"/>
              <a:t>żarówki</a:t>
            </a:r>
          </a:p>
        </p:txBody>
      </p:sp>
      <p:pic>
        <p:nvPicPr>
          <p:cNvPr id="10" name="Obraz 9" descr="Obraz zawierający tekst, plastikowy&#10;&#10;Opis wygenerowany automatycznie">
            <a:extLst>
              <a:ext uri="{FF2B5EF4-FFF2-40B4-BE49-F238E27FC236}">
                <a16:creationId xmlns:a16="http://schemas.microsoft.com/office/drawing/2014/main" id="{389DEAE3-7A41-44F4-AC91-04190DE4D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r="5" b="7975"/>
          <a:stretch/>
        </p:blipFill>
        <p:spPr>
          <a:xfrm>
            <a:off x="6133415" y="1"/>
            <a:ext cx="3065627" cy="3355114"/>
          </a:xfrm>
          <a:prstGeom prst="rect">
            <a:avLst/>
          </a:prstGeom>
        </p:spPr>
      </p:pic>
      <p:pic>
        <p:nvPicPr>
          <p:cNvPr id="6" name="Symbol zastępczy zawartości 5" descr="Obraz zawierający stacjonarne, przybór do pisania, kreda&#10;&#10;Opis wygenerowany automatycznie">
            <a:extLst>
              <a:ext uri="{FF2B5EF4-FFF2-40B4-BE49-F238E27FC236}">
                <a16:creationId xmlns:a16="http://schemas.microsoft.com/office/drawing/2014/main" id="{4D95E3BC-535A-49CF-A66D-DE85112662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5" t="11096" r="309" b="18679"/>
          <a:stretch/>
        </p:blipFill>
        <p:spPr>
          <a:xfrm>
            <a:off x="9199043" y="0"/>
            <a:ext cx="2992958" cy="3355114"/>
          </a:xfrm>
          <a:prstGeom prst="rect">
            <a:avLst/>
          </a:prstGeom>
        </p:spPr>
      </p:pic>
      <p:pic>
        <p:nvPicPr>
          <p:cNvPr id="8" name="Obraz 7" descr="Obraz zawierający wewnątrz&#10;&#10;Opis wygenerowany automatycznie">
            <a:extLst>
              <a:ext uri="{FF2B5EF4-FFF2-40B4-BE49-F238E27FC236}">
                <a16:creationId xmlns:a16="http://schemas.microsoft.com/office/drawing/2014/main" id="{DB46AE37-BC03-4912-AF2D-935BCFB2B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t="624" r="14181" b="-624"/>
          <a:stretch/>
        </p:blipFill>
        <p:spPr>
          <a:xfrm rot="5400000">
            <a:off x="7387551" y="2046052"/>
            <a:ext cx="3517887" cy="60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74110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412E24"/>
      </a:dk2>
      <a:lt2>
        <a:srgbClr val="E8E7E2"/>
      </a:lt2>
      <a:accent1>
        <a:srgbClr val="9197CC"/>
      </a:accent1>
      <a:accent2>
        <a:srgbClr val="789EC0"/>
      </a:accent2>
      <a:accent3>
        <a:srgbClr val="7DADB0"/>
      </a:accent3>
      <a:accent4>
        <a:srgbClr val="6EB099"/>
      </a:accent4>
      <a:accent5>
        <a:srgbClr val="7CB188"/>
      </a:accent5>
      <a:accent6>
        <a:srgbClr val="7AB06E"/>
      </a:accent6>
      <a:hlink>
        <a:srgbClr val="898453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161</Words>
  <Application>Microsoft Office PowerPoint</Application>
  <PresentationFormat>Panoramiczny</PresentationFormat>
  <Paragraphs>41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Goudy Old Style</vt:lpstr>
      <vt:lpstr>ClassicFrameVTI</vt:lpstr>
      <vt:lpstr>Dzień Ziemi 22.04.2021</vt:lpstr>
      <vt:lpstr>Zadanie 1. Moje skarby</vt:lpstr>
      <vt:lpstr>Prezentacja programu PowerPoint</vt:lpstr>
      <vt:lpstr>Prezentacja programu PowerPoint</vt:lpstr>
      <vt:lpstr>Prezentacja programu PowerPoint</vt:lpstr>
      <vt:lpstr>Prezentacja programu PowerPoint</vt:lpstr>
      <vt:lpstr>Zadanie 2. Przyrodnicze obrazy</vt:lpstr>
      <vt:lpstr>Zadanie 3. mój ślad w przyrodzie</vt:lpstr>
      <vt:lpstr>Zadanie 4. Przywróć naszą ziemię</vt:lpstr>
      <vt:lpstr>Prezentacja programu PowerPoint</vt:lpstr>
      <vt:lpstr>Sadzimy rośliny</vt:lpstr>
      <vt:lpstr>Oszczędzamy wodę:  Myjemy zęby  przy zakręconej wodzie.    Oddajemy ubrania i zabawki, z których wyrosłyśmy kuzynce oraz nosimy ubrania po koleżankach, bo do produkcji ubrań zużywa się duże ilości wody.</vt:lpstr>
      <vt:lpstr>Jeździmy rowerem zamiast samochodem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Ziemi 22.04.2021</dc:title>
  <dc:creator>Rypińska Ewa</dc:creator>
  <cp:lastModifiedBy>Rypińska Ewa</cp:lastModifiedBy>
  <cp:revision>21</cp:revision>
  <dcterms:created xsi:type="dcterms:W3CDTF">2021-04-25T15:05:01Z</dcterms:created>
  <dcterms:modified xsi:type="dcterms:W3CDTF">2021-04-25T17:42:20Z</dcterms:modified>
</cp:coreProperties>
</file>